
<file path=[Content_Types].xml><?xml version="1.0" encoding="utf-8"?>
<Types xmlns="http://schemas.openxmlformats.org/package/2006/content-types">
  <Default Extension="xml" ContentType="application/xml"/>
  <Default Extension="jpg" ContentType="image/jpeg"/>
  <Default Extension="tiff" ContentType="image/tiff"/>
  <Default Extension="jpeg" ContentType="image/jpeg"/>
  <Default Extension="xlsx" ContentType="application/vnd.openxmlformats-officedocument.spreadsheetml.sheet"/>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theme/themeOverride1.xml" ContentType="application/vnd.openxmlformats-officedocument.themeOverride+xml"/>
  <Override PartName="/ppt/notesSlides/notesSlide3.xml" ContentType="application/vnd.openxmlformats-officedocument.presentationml.notesSlide+xml"/>
  <Override PartName="/ppt/charts/chart4.xml" ContentType="application/vnd.openxmlformats-officedocument.drawingml.chart+xml"/>
  <Override PartName="/ppt/theme/themeOverride2.xml" ContentType="application/vnd.openxmlformats-officedocument.themeOverr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6"/>
  </p:notesMasterIdLst>
  <p:handoutMasterIdLst>
    <p:handoutMasterId r:id="rId57"/>
  </p:handoutMasterIdLst>
  <p:sldIdLst>
    <p:sldId id="256" r:id="rId2"/>
    <p:sldId id="343" r:id="rId3"/>
    <p:sldId id="310" r:id="rId4"/>
    <p:sldId id="311" r:id="rId5"/>
    <p:sldId id="258" r:id="rId6"/>
    <p:sldId id="307" r:id="rId7"/>
    <p:sldId id="306" r:id="rId8"/>
    <p:sldId id="304" r:id="rId9"/>
    <p:sldId id="305" r:id="rId10"/>
    <p:sldId id="309" r:id="rId11"/>
    <p:sldId id="313" r:id="rId12"/>
    <p:sldId id="267" r:id="rId13"/>
    <p:sldId id="316" r:id="rId14"/>
    <p:sldId id="314" r:id="rId15"/>
    <p:sldId id="317" r:id="rId16"/>
    <p:sldId id="318" r:id="rId17"/>
    <p:sldId id="269" r:id="rId18"/>
    <p:sldId id="320" r:id="rId19"/>
    <p:sldId id="321" r:id="rId20"/>
    <p:sldId id="315" r:id="rId21"/>
    <p:sldId id="322" r:id="rId22"/>
    <p:sldId id="326" r:id="rId23"/>
    <p:sldId id="323" r:id="rId24"/>
    <p:sldId id="325" r:id="rId25"/>
    <p:sldId id="327" r:id="rId26"/>
    <p:sldId id="268" r:id="rId27"/>
    <p:sldId id="273" r:id="rId28"/>
    <p:sldId id="274" r:id="rId29"/>
    <p:sldId id="275" r:id="rId30"/>
    <p:sldId id="276" r:id="rId31"/>
    <p:sldId id="260" r:id="rId32"/>
    <p:sldId id="261" r:id="rId33"/>
    <p:sldId id="328" r:id="rId34"/>
    <p:sldId id="329" r:id="rId35"/>
    <p:sldId id="330" r:id="rId36"/>
    <p:sldId id="333" r:id="rId37"/>
    <p:sldId id="331" r:id="rId38"/>
    <p:sldId id="334" r:id="rId39"/>
    <p:sldId id="335" r:id="rId40"/>
    <p:sldId id="336" r:id="rId41"/>
    <p:sldId id="337" r:id="rId42"/>
    <p:sldId id="262" r:id="rId43"/>
    <p:sldId id="339" r:id="rId44"/>
    <p:sldId id="340" r:id="rId45"/>
    <p:sldId id="341" r:id="rId46"/>
    <p:sldId id="342" r:id="rId47"/>
    <p:sldId id="263" r:id="rId48"/>
    <p:sldId id="277" r:id="rId49"/>
    <p:sldId id="264" r:id="rId50"/>
    <p:sldId id="257" r:id="rId51"/>
    <p:sldId id="302" r:id="rId52"/>
    <p:sldId id="303" r:id="rId53"/>
    <p:sldId id="286" r:id="rId54"/>
    <p:sldId id="299" r:id="rId5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E7E7E7"/>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81" autoAdjust="0"/>
    <p:restoredTop sz="64682" autoAdjust="0"/>
  </p:normalViewPr>
  <p:slideViewPr>
    <p:cSldViewPr snapToGrid="0" snapToObjects="1">
      <p:cViewPr varScale="1">
        <p:scale>
          <a:sx n="62" d="100"/>
          <a:sy n="62" d="100"/>
        </p:scale>
        <p:origin x="-2224" y="-112"/>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notesMaster" Target="notesMasters/notesMaster1.xml"/><Relationship Id="rId57" Type="http://schemas.openxmlformats.org/officeDocument/2006/relationships/handoutMaster" Target="handoutMasters/handoutMaster1.xml"/><Relationship Id="rId58" Type="http://schemas.openxmlformats.org/officeDocument/2006/relationships/printerSettings" Target="printerSettings/printerSettings1.bin"/><Relationship Id="rId59" Type="http://schemas.openxmlformats.org/officeDocument/2006/relationships/presProps" Target="pres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package" Target="../embeddings/Microsoft_Excel_Sheet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title>
      <c:layout/>
      <c:overlay val="0"/>
    </c:title>
    <c:autoTitleDeleted val="0"/>
    <c:plotArea>
      <c:layout/>
      <c:radarChart>
        <c:radarStyle val="marker"/>
        <c:varyColors val="0"/>
        <c:ser>
          <c:idx val="0"/>
          <c:order val="0"/>
          <c:tx>
            <c:strRef>
              <c:f>Sheet1!$B$1</c:f>
              <c:strCache>
                <c:ptCount val="1"/>
                <c:pt idx="0">
                  <c:v>CMU's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2.0</c:v>
                </c:pt>
                <c:pt idx="1">
                  <c:v>6.0</c:v>
                </c:pt>
                <c:pt idx="2">
                  <c:v>3.0</c:v>
                </c:pt>
                <c:pt idx="3">
                  <c:v>7.0</c:v>
                </c:pt>
                <c:pt idx="4">
                  <c:v>3.0</c:v>
                </c:pt>
                <c:pt idx="5">
                  <c:v>6.0</c:v>
                </c:pt>
                <c:pt idx="6">
                  <c:v>3.0</c:v>
                </c:pt>
                <c:pt idx="7">
                  <c:v>2.0</c:v>
                </c:pt>
              </c:numCache>
            </c:numRef>
          </c:val>
        </c:ser>
        <c:dLbls>
          <c:showLegendKey val="0"/>
          <c:showVal val="0"/>
          <c:showCatName val="0"/>
          <c:showSerName val="0"/>
          <c:showPercent val="0"/>
          <c:showBubbleSize val="0"/>
        </c:dLbls>
        <c:axId val="1820066856"/>
        <c:axId val="2117565176"/>
      </c:radarChart>
      <c:catAx>
        <c:axId val="1820066856"/>
        <c:scaling>
          <c:orientation val="minMax"/>
        </c:scaling>
        <c:delete val="0"/>
        <c:axPos val="b"/>
        <c:majorGridlines/>
        <c:majorTickMark val="none"/>
        <c:minorTickMark val="none"/>
        <c:tickLblPos val="nextTo"/>
        <c:crossAx val="2117565176"/>
        <c:crosses val="autoZero"/>
        <c:auto val="1"/>
        <c:lblAlgn val="ctr"/>
        <c:lblOffset val="100"/>
        <c:noMultiLvlLbl val="0"/>
      </c:catAx>
      <c:valAx>
        <c:axId val="2117565176"/>
        <c:scaling>
          <c:orientation val="minMax"/>
        </c:scaling>
        <c:delete val="1"/>
        <c:axPos val="l"/>
        <c:majorGridlines/>
        <c:numFmt formatCode="General" sourceLinked="1"/>
        <c:majorTickMark val="none"/>
        <c:minorTickMark val="none"/>
        <c:tickLblPos val="nextTo"/>
        <c:crossAx val="182006685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autoTitleDeleted val="1"/>
    <c:plotArea>
      <c:layout/>
      <c:radarChart>
        <c:radarStyle val="marker"/>
        <c:varyColors val="0"/>
        <c:ser>
          <c:idx val="0"/>
          <c:order val="0"/>
          <c:tx>
            <c:strRef>
              <c:f>Sheet1!$B$1</c:f>
              <c:strCache>
                <c:ptCount val="1"/>
                <c:pt idx="0">
                  <c:v>Jen's Profile</c:v>
                </c:pt>
              </c:strCache>
            </c:strRef>
          </c:tx>
          <c:marker>
            <c:symbol val="none"/>
          </c:marker>
          <c:cat>
            <c:strRef>
              <c:f>Sheet1!$A$2:$A$9</c:f>
              <c:strCache>
                <c:ptCount val="8"/>
                <c:pt idx="0">
                  <c:v>Business</c:v>
                </c:pt>
                <c:pt idx="1">
                  <c:v>Policy</c:v>
                </c:pt>
                <c:pt idx="2">
                  <c:v>Information Systems</c:v>
                </c:pt>
                <c:pt idx="3">
                  <c:v>Computer Science</c:v>
                </c:pt>
                <c:pt idx="4">
                  <c:v>Machine Learning &amp; LTI</c:v>
                </c:pt>
                <c:pt idx="5">
                  <c:v>Statistics</c:v>
                </c:pt>
                <c:pt idx="6">
                  <c:v>HCI</c:v>
                </c:pt>
                <c:pt idx="7">
                  <c:v>Engineering</c:v>
                </c:pt>
              </c:strCache>
            </c:strRef>
          </c:cat>
          <c:val>
            <c:numRef>
              <c:f>Sheet1!$B$2:$B$9</c:f>
              <c:numCache>
                <c:formatCode>General</c:formatCode>
                <c:ptCount val="8"/>
                <c:pt idx="0">
                  <c:v>0.0</c:v>
                </c:pt>
                <c:pt idx="1">
                  <c:v>0.0</c:v>
                </c:pt>
                <c:pt idx="2">
                  <c:v>4.0</c:v>
                </c:pt>
                <c:pt idx="3">
                  <c:v>4.0</c:v>
                </c:pt>
                <c:pt idx="4">
                  <c:v>3.0</c:v>
                </c:pt>
                <c:pt idx="5">
                  <c:v>2.0</c:v>
                </c:pt>
                <c:pt idx="6">
                  <c:v>5.0</c:v>
                </c:pt>
                <c:pt idx="7">
                  <c:v>0.0</c:v>
                </c:pt>
              </c:numCache>
            </c:numRef>
          </c:val>
        </c:ser>
        <c:dLbls>
          <c:showLegendKey val="0"/>
          <c:showVal val="0"/>
          <c:showCatName val="0"/>
          <c:showSerName val="0"/>
          <c:showPercent val="0"/>
          <c:showBubbleSize val="0"/>
        </c:dLbls>
        <c:axId val="1788786456"/>
        <c:axId val="1854202616"/>
      </c:radarChart>
      <c:catAx>
        <c:axId val="1788786456"/>
        <c:scaling>
          <c:orientation val="minMax"/>
        </c:scaling>
        <c:delete val="0"/>
        <c:axPos val="b"/>
        <c:majorGridlines/>
        <c:majorTickMark val="none"/>
        <c:minorTickMark val="none"/>
        <c:tickLblPos val="nextTo"/>
        <c:crossAx val="1854202616"/>
        <c:crosses val="autoZero"/>
        <c:auto val="1"/>
        <c:lblAlgn val="ctr"/>
        <c:lblOffset val="100"/>
        <c:noMultiLvlLbl val="0"/>
      </c:catAx>
      <c:valAx>
        <c:axId val="1854202616"/>
        <c:scaling>
          <c:orientation val="minMax"/>
        </c:scaling>
        <c:delete val="1"/>
        <c:axPos val="l"/>
        <c:majorGridlines/>
        <c:numFmt formatCode="General" sourceLinked="1"/>
        <c:majorTickMark val="none"/>
        <c:minorTickMark val="none"/>
        <c:tickLblPos val="nextTo"/>
        <c:crossAx val="178878645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5.0</c:v>
                </c:pt>
                <c:pt idx="1">
                  <c:v>4.0</c:v>
                </c:pt>
                <c:pt idx="2">
                  <c:v>2.0</c:v>
                </c:pt>
                <c:pt idx="3">
                  <c:v>3.0</c:v>
                </c:pt>
                <c:pt idx="4">
                  <c:v>2.0</c:v>
                </c:pt>
                <c:pt idx="5">
                  <c:v>2.0</c:v>
                </c:pt>
                <c:pt idx="6">
                  <c:v>3.0</c:v>
                </c:pt>
                <c:pt idx="7">
                  <c:v>4.0</c:v>
                </c:pt>
                <c:pt idx="8">
                  <c:v>3.0</c:v>
                </c:pt>
              </c:numCache>
            </c:numRef>
          </c:val>
        </c:ser>
        <c:dLbls>
          <c:showLegendKey val="0"/>
          <c:showVal val="0"/>
          <c:showCatName val="0"/>
          <c:showSerName val="0"/>
          <c:showPercent val="0"/>
          <c:showBubbleSize val="0"/>
        </c:dLbls>
        <c:axId val="2127486168"/>
        <c:axId val="2126572600"/>
      </c:radarChart>
      <c:catAx>
        <c:axId val="2127486168"/>
        <c:scaling>
          <c:orientation val="minMax"/>
        </c:scaling>
        <c:delete val="0"/>
        <c:axPos val="b"/>
        <c:majorGridlines/>
        <c:majorTickMark val="none"/>
        <c:minorTickMark val="none"/>
        <c:tickLblPos val="nextTo"/>
        <c:crossAx val="2126572600"/>
        <c:crosses val="autoZero"/>
        <c:auto val="1"/>
        <c:lblAlgn val="ctr"/>
        <c:lblOffset val="100"/>
        <c:noMultiLvlLbl val="0"/>
      </c:catAx>
      <c:valAx>
        <c:axId val="2126572600"/>
        <c:scaling>
          <c:orientation val="minMax"/>
        </c:scaling>
        <c:delete val="1"/>
        <c:axPos val="l"/>
        <c:majorGridlines/>
        <c:numFmt formatCode="General" sourceLinked="1"/>
        <c:majorTickMark val="none"/>
        <c:minorTickMark val="none"/>
        <c:tickLblPos val="nextTo"/>
        <c:crossAx val="2127486168"/>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lrMapOvr bg1="lt1" tx1="dk1" bg2="lt2" tx2="dk2" accent1="accent1" accent2="accent2" accent3="accent3" accent4="accent4" accent5="accent5" accent6="accent6" hlink="hlink" folHlink="folHlink"/>
  <c:chart>
    <c:autoTitleDeleted val="1"/>
    <c:plotArea>
      <c:layout/>
      <c:radarChart>
        <c:radarStyle val="marker"/>
        <c:varyColors val="0"/>
        <c:ser>
          <c:idx val="0"/>
          <c:order val="0"/>
          <c:tx>
            <c:strRef>
              <c:f>Sheet1!$B$1</c:f>
              <c:strCache>
                <c:ptCount val="1"/>
                <c:pt idx="0">
                  <c:v>Skills Instead of Areas</c:v>
                </c:pt>
              </c:strCache>
            </c:strRef>
          </c:tx>
          <c:spPr>
            <a:ln>
              <a:solidFill>
                <a:srgbClr val="E7E7E7"/>
              </a:solidFill>
            </a:ln>
          </c:spPr>
          <c:marker>
            <c:symbol val="none"/>
          </c:marker>
          <c:cat>
            <c:strRef>
              <c:f>Sheet1!$A$2:$A$10</c:f>
              <c:strCache>
                <c:ptCount val="9"/>
                <c:pt idx="0">
                  <c:v>Tools &amp; Technology</c:v>
                </c:pt>
                <c:pt idx="1">
                  <c:v>User Studies</c:v>
                </c:pt>
                <c:pt idx="2">
                  <c:v>Design</c:v>
                </c:pt>
                <c:pt idx="3">
                  <c:v>Visualization</c:v>
                </c:pt>
                <c:pt idx="4">
                  <c:v>Databases</c:v>
                </c:pt>
                <c:pt idx="5">
                  <c:v>Systems</c:v>
                </c:pt>
                <c:pt idx="6">
                  <c:v>Quant Analysis</c:v>
                </c:pt>
                <c:pt idx="7">
                  <c:v>Qual Analysis</c:v>
                </c:pt>
                <c:pt idx="8">
                  <c:v>ML</c:v>
                </c:pt>
              </c:strCache>
            </c:strRef>
          </c:cat>
          <c:val>
            <c:numRef>
              <c:f>Sheet1!$B$2:$B$10</c:f>
              <c:numCache>
                <c:formatCode>General</c:formatCode>
                <c:ptCount val="9"/>
                <c:pt idx="0">
                  <c:v>0.0</c:v>
                </c:pt>
                <c:pt idx="1">
                  <c:v>0.0</c:v>
                </c:pt>
                <c:pt idx="2">
                  <c:v>0.0</c:v>
                </c:pt>
                <c:pt idx="3">
                  <c:v>0.0</c:v>
                </c:pt>
                <c:pt idx="4">
                  <c:v>0.0</c:v>
                </c:pt>
                <c:pt idx="5">
                  <c:v>0.0</c:v>
                </c:pt>
                <c:pt idx="6">
                  <c:v>0.0</c:v>
                </c:pt>
                <c:pt idx="7">
                  <c:v>0.0</c:v>
                </c:pt>
                <c:pt idx="8">
                  <c:v>3.0</c:v>
                </c:pt>
              </c:numCache>
            </c:numRef>
          </c:val>
        </c:ser>
        <c:dLbls>
          <c:showLegendKey val="0"/>
          <c:showVal val="0"/>
          <c:showCatName val="0"/>
          <c:showSerName val="0"/>
          <c:showPercent val="0"/>
          <c:showBubbleSize val="0"/>
        </c:dLbls>
        <c:axId val="1831422424"/>
        <c:axId val="1835848344"/>
      </c:radarChart>
      <c:catAx>
        <c:axId val="1831422424"/>
        <c:scaling>
          <c:orientation val="minMax"/>
        </c:scaling>
        <c:delete val="0"/>
        <c:axPos val="b"/>
        <c:majorGridlines/>
        <c:majorTickMark val="none"/>
        <c:minorTickMark val="none"/>
        <c:tickLblPos val="nextTo"/>
        <c:crossAx val="1835848344"/>
        <c:crosses val="autoZero"/>
        <c:auto val="1"/>
        <c:lblAlgn val="ctr"/>
        <c:lblOffset val="100"/>
        <c:noMultiLvlLbl val="0"/>
      </c:catAx>
      <c:valAx>
        <c:axId val="1835848344"/>
        <c:scaling>
          <c:orientation val="minMax"/>
        </c:scaling>
        <c:delete val="1"/>
        <c:axPos val="l"/>
        <c:majorGridlines/>
        <c:numFmt formatCode="General" sourceLinked="1"/>
        <c:majorTickMark val="none"/>
        <c:minorTickMark val="none"/>
        <c:tickLblPos val="nextTo"/>
        <c:crossAx val="1831422424"/>
        <c:crosses val="autoZero"/>
        <c:crossBetween val="between"/>
      </c:valAx>
    </c:plotArea>
    <c:plotVisOnly val="1"/>
    <c:dispBlanksAs val="gap"/>
    <c:showDLblsOverMax val="0"/>
  </c:chart>
  <c:spPr>
    <a:noFill/>
    <a:ln>
      <a:noFill/>
    </a:ln>
  </c:spPr>
  <c:txPr>
    <a:bodyPr/>
    <a:lstStyle/>
    <a:p>
      <a:pPr>
        <a:defRPr sz="1800"/>
      </a:pPr>
      <a:endParaRPr lang="en-US"/>
    </a:p>
  </c:txPr>
  <c:externalData r:id="rId2">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D1966656-0070-A245-94EA-7B1D36F7D54D}" type="presOf" srcId="{E4A99842-9B9B-2B46-8485-FCBF0F41250F}" destId="{80C8407A-3087-9F42-A7EC-F81A6FC9F40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0289586A-89ED-B748-9399-65C76A3F90B6}" type="presOf" srcId="{B62CC6D2-B98E-B54F-BB66-3C8F5723C55B}" destId="{76846BB1-C877-DA42-B78C-85598899D6F0}" srcOrd="0" destOrd="0"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895A535E-862D-8B4E-AE17-E53B85C887AA}" type="presOf" srcId="{038EB10A-644E-DB4E-8CAA-4709A510BA58}" destId="{E2FCA4C5-F968-4F4A-8BC1-914B6C4B6964}" srcOrd="1" destOrd="1" presId="urn:microsoft.com/office/officeart/2005/8/layout/hProcess4"/>
    <dgm:cxn modelId="{A02A6197-A6B6-B04F-B5C7-4600C90ABAAB}" type="presOf" srcId="{D4EF32F2-8E87-6C44-AAB5-D5ED89FE779A}" destId="{B8FC2CD0-006A-C14B-B8AD-A673FF9C5652}" srcOrd="0" destOrd="0" presId="urn:microsoft.com/office/officeart/2005/8/layout/hProcess4"/>
    <dgm:cxn modelId="{872CA298-C6B0-4C45-A5A0-9724E4C46E38}" srcId="{535F9186-0A73-224A-9E08-894391CF2688}" destId="{D4EF32F2-8E87-6C44-AAB5-D5ED89FE779A}" srcOrd="0" destOrd="0" parTransId="{FFEED653-F9CF-6746-A6CF-4D438FEAA0ED}" sibTransId="{71580C3D-FA6A-D940-B364-7244F39F8A6F}"/>
    <dgm:cxn modelId="{3EFE4367-F85A-4F4B-B566-8D8AB097B96E}" srcId="{772A7CAF-F731-154C-9D08-04404389A7FA}" destId="{E4A99842-9B9B-2B46-8485-FCBF0F41250F}" srcOrd="1" destOrd="0" parTransId="{06DBE494-9B4F-A941-8350-3A194A55EEB4}" sibTransId="{03EB4A7A-2E79-FA4F-82C3-04A512317FB3}"/>
    <dgm:cxn modelId="{35B8B609-3486-DC45-83C1-5649ABC6CC17}" type="presOf" srcId="{B6E981B7-8FE4-A341-8258-106DC22CD1CE}" destId="{36141795-4C13-D945-B456-B45C0C6D7F95}"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B518DAE-B5EB-BA48-A2E9-3FD2723BEF29}" type="presOf" srcId="{B6E981B7-8FE4-A341-8258-106DC22CD1CE}" destId="{80C8407A-3087-9F42-A7EC-F81A6FC9F406}" srcOrd="1" destOrd="0" presId="urn:microsoft.com/office/officeart/2005/8/layout/hProcess4"/>
    <dgm:cxn modelId="{71C8EBAE-4E27-D442-8191-55005A93A1C4}" type="presOf" srcId="{543FA186-8297-E14F-921E-FC450F990E3D}" destId="{21272368-4EBF-7B4A-9965-9A6EF6E6DE86}" srcOrd="1" destOrd="1" presId="urn:microsoft.com/office/officeart/2005/8/layout/hProcess4"/>
    <dgm:cxn modelId="{4965EB1E-9363-5E45-BA80-4ABD7B675F8A}" type="presOf" srcId="{D4EF32F2-8E87-6C44-AAB5-D5ED89FE779A}" destId="{E2FCA4C5-F968-4F4A-8BC1-914B6C4B6964}" srcOrd="1" destOrd="0" presId="urn:microsoft.com/office/officeart/2005/8/layout/hProcess4"/>
    <dgm:cxn modelId="{A906D828-03BE-CF4E-B383-E76D78401C66}" type="presOf" srcId="{CDCF1663-307D-0547-98CD-B8C3B9F1B8D4}" destId="{B4D2EF6E-4EBE-AF40-9923-764B9DA51EAC}" srcOrd="0" destOrd="0" presId="urn:microsoft.com/office/officeart/2005/8/layout/hProcess4"/>
    <dgm:cxn modelId="{CA1DD6CA-05EA-A242-A45C-12B41406A8E8}" type="presOf" srcId="{535F9186-0A73-224A-9E08-894391CF2688}" destId="{16705910-5CF0-8C4C-9496-47680237E7FA}" srcOrd="0" destOrd="0" presId="urn:microsoft.com/office/officeart/2005/8/layout/hProcess4"/>
    <dgm:cxn modelId="{09ABC157-FCD8-914B-8067-83683FFF80CD}" type="presOf" srcId="{772A7CAF-F731-154C-9D08-04404389A7FA}" destId="{833E1A4D-C856-494C-9310-79D28A7B3343}"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3CA7581B-F2DC-7740-8052-C9F8C3CDF106}" type="presOf" srcId="{5409A5A3-5DD3-8746-8672-D50EA6887A73}" destId="{C34A02AC-E43B-E64A-98B7-D7F0F68A5B18}" srcOrd="0" destOrd="0" presId="urn:microsoft.com/office/officeart/2005/8/layout/hProcess4"/>
    <dgm:cxn modelId="{89F6E770-B5A0-BE4A-A667-C51F97001187}" type="presOf" srcId="{F49B7C8A-B6E9-0C41-986A-7E2BBFCE2626}" destId="{21272368-4EBF-7B4A-9965-9A6EF6E6DE86}" srcOrd="1" destOrd="0" presId="urn:microsoft.com/office/officeart/2005/8/layout/hProcess4"/>
    <dgm:cxn modelId="{98ADFF86-AEEA-D344-AD32-D60583FC1DDF}" type="presOf" srcId="{F49B7C8A-B6E9-0C41-986A-7E2BBFCE2626}" destId="{5E1494A8-77FB-CC45-AD26-121A0E33EB57}" srcOrd="0" destOrd="0" presId="urn:microsoft.com/office/officeart/2005/8/layout/hProcess4"/>
    <dgm:cxn modelId="{193C13EE-AB79-7D47-9AEE-DF6BD5097F4B}" type="presOf" srcId="{543FA186-8297-E14F-921E-FC450F990E3D}" destId="{5E1494A8-77FB-CC45-AD26-121A0E33EB57}" srcOrd="0" destOrd="1" presId="urn:microsoft.com/office/officeart/2005/8/layout/hProcess4"/>
    <dgm:cxn modelId="{7C427D91-DECE-F240-8CE4-C21D1269D808}" type="presOf" srcId="{E4A99842-9B9B-2B46-8485-FCBF0F41250F}" destId="{36141795-4C13-D945-B456-B45C0C6D7F95}" srcOrd="0" destOrd="1" presId="urn:microsoft.com/office/officeart/2005/8/layout/hProcess4"/>
    <dgm:cxn modelId="{276BFC84-FC70-4E4B-9D67-A17A003613C2}" type="presOf" srcId="{F66F3F0A-1C15-E74A-9ED8-1C7F6C51F1E3}" destId="{6449CC79-290B-2C4C-8CA9-111520A902CC}" srcOrd="0" destOrd="0" presId="urn:microsoft.com/office/officeart/2005/8/layout/hProcess4"/>
    <dgm:cxn modelId="{D6F3D5C5-8031-7541-8062-ADA2BB4DEA26}" type="presOf" srcId="{038EB10A-644E-DB4E-8CAA-4709A510BA58}" destId="{B8FC2CD0-006A-C14B-B8AD-A673FF9C5652}" srcOrd="0"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1D920F8F-CDE7-3840-B5E7-DDFAC23DB580}" srcId="{535F9186-0A73-224A-9E08-894391CF2688}" destId="{038EB10A-644E-DB4E-8CAA-4709A510BA58}" srcOrd="1" destOrd="0" parTransId="{754CB3E8-63E3-4046-B166-36A1523B403A}" sibTransId="{B1A6AA75-6512-FC47-90B7-043776E75AC9}"/>
    <dgm:cxn modelId="{1EA312D4-4573-8743-A057-90E0097AC2C0}" type="presParOf" srcId="{6449CC79-290B-2C4C-8CA9-111520A902CC}" destId="{621CF70D-0449-C146-98C2-8438753DD60E}" srcOrd="0" destOrd="0" presId="urn:microsoft.com/office/officeart/2005/8/layout/hProcess4"/>
    <dgm:cxn modelId="{D08239A5-449A-B045-9025-8F51DFF8C13C}" type="presParOf" srcId="{6449CC79-290B-2C4C-8CA9-111520A902CC}" destId="{C9061972-420F-F645-B6FA-E3EF5FD0FD28}" srcOrd="1" destOrd="0" presId="urn:microsoft.com/office/officeart/2005/8/layout/hProcess4"/>
    <dgm:cxn modelId="{6ED8CEDB-4724-AB4D-A11C-4C4A1E5E978A}" type="presParOf" srcId="{6449CC79-290B-2C4C-8CA9-111520A902CC}" destId="{56B69327-2698-7043-9660-10512895DAC9}" srcOrd="2" destOrd="0" presId="urn:microsoft.com/office/officeart/2005/8/layout/hProcess4"/>
    <dgm:cxn modelId="{71E6A149-349D-434F-BF1F-E7DF86A32D77}" type="presParOf" srcId="{56B69327-2698-7043-9660-10512895DAC9}" destId="{1EA13405-CC13-CC4E-9C2D-3CF3E5B9EDAF}" srcOrd="0" destOrd="0" presId="urn:microsoft.com/office/officeart/2005/8/layout/hProcess4"/>
    <dgm:cxn modelId="{6AC080FA-12E9-FA40-8A17-241A9DB11F38}" type="presParOf" srcId="{1EA13405-CC13-CC4E-9C2D-3CF3E5B9EDAF}" destId="{E1C2033E-F292-8B44-AC82-901E0AF85150}" srcOrd="0" destOrd="0" presId="urn:microsoft.com/office/officeart/2005/8/layout/hProcess4"/>
    <dgm:cxn modelId="{1253977F-B037-5D4E-A87A-1EF970D1381A}" type="presParOf" srcId="{1EA13405-CC13-CC4E-9C2D-3CF3E5B9EDAF}" destId="{5E1494A8-77FB-CC45-AD26-121A0E33EB57}" srcOrd="1" destOrd="0" presId="urn:microsoft.com/office/officeart/2005/8/layout/hProcess4"/>
    <dgm:cxn modelId="{FAE7D947-01F7-484B-945C-6AA36237F074}" type="presParOf" srcId="{1EA13405-CC13-CC4E-9C2D-3CF3E5B9EDAF}" destId="{21272368-4EBF-7B4A-9965-9A6EF6E6DE86}" srcOrd="2" destOrd="0" presId="urn:microsoft.com/office/officeart/2005/8/layout/hProcess4"/>
    <dgm:cxn modelId="{EC11CFFB-5123-884A-8175-756B153E1714}" type="presParOf" srcId="{1EA13405-CC13-CC4E-9C2D-3CF3E5B9EDAF}" destId="{76846BB1-C877-DA42-B78C-85598899D6F0}" srcOrd="3" destOrd="0" presId="urn:microsoft.com/office/officeart/2005/8/layout/hProcess4"/>
    <dgm:cxn modelId="{04455D35-9B53-3B40-9C4A-6F82903A2E91}" type="presParOf" srcId="{1EA13405-CC13-CC4E-9C2D-3CF3E5B9EDAF}" destId="{466D5B83-7867-4D4F-89F2-ADF34CF8CF8A}" srcOrd="4" destOrd="0" presId="urn:microsoft.com/office/officeart/2005/8/layout/hProcess4"/>
    <dgm:cxn modelId="{73F70175-83A4-CD49-88AF-23061CDF7C8C}" type="presParOf" srcId="{56B69327-2698-7043-9660-10512895DAC9}" destId="{C34A02AC-E43B-E64A-98B7-D7F0F68A5B18}" srcOrd="1" destOrd="0" presId="urn:microsoft.com/office/officeart/2005/8/layout/hProcess4"/>
    <dgm:cxn modelId="{8AEC0677-8AA3-EE4E-9FD6-368727CC5CE7}" type="presParOf" srcId="{56B69327-2698-7043-9660-10512895DAC9}" destId="{4A4558D9-3FD3-ED46-95DE-08209FB6637F}" srcOrd="2" destOrd="0" presId="urn:microsoft.com/office/officeart/2005/8/layout/hProcess4"/>
    <dgm:cxn modelId="{468A4726-E705-F444-A8C8-6C75D6643AAC}" type="presParOf" srcId="{4A4558D9-3FD3-ED46-95DE-08209FB6637F}" destId="{EC1269B5-1B55-6C4D-BF17-66F0155C1BCA}" srcOrd="0" destOrd="0" presId="urn:microsoft.com/office/officeart/2005/8/layout/hProcess4"/>
    <dgm:cxn modelId="{85E0EEFA-B39A-2D4A-8147-7B98C814458E}" type="presParOf" srcId="{4A4558D9-3FD3-ED46-95DE-08209FB6637F}" destId="{36141795-4C13-D945-B456-B45C0C6D7F95}" srcOrd="1" destOrd="0" presId="urn:microsoft.com/office/officeart/2005/8/layout/hProcess4"/>
    <dgm:cxn modelId="{F69233E3-2DE6-EB40-A8A3-E7743DF0B10E}" type="presParOf" srcId="{4A4558D9-3FD3-ED46-95DE-08209FB6637F}" destId="{80C8407A-3087-9F42-A7EC-F81A6FC9F406}" srcOrd="2" destOrd="0" presId="urn:microsoft.com/office/officeart/2005/8/layout/hProcess4"/>
    <dgm:cxn modelId="{EB04570C-FD99-0542-9C2B-6983AAA5986A}" type="presParOf" srcId="{4A4558D9-3FD3-ED46-95DE-08209FB6637F}" destId="{833E1A4D-C856-494C-9310-79D28A7B3343}" srcOrd="3" destOrd="0" presId="urn:microsoft.com/office/officeart/2005/8/layout/hProcess4"/>
    <dgm:cxn modelId="{FC4C0A4A-F825-E344-9EE7-634DD44947C9}" type="presParOf" srcId="{4A4558D9-3FD3-ED46-95DE-08209FB6637F}" destId="{3936B297-C5C5-5949-9914-7E911C597C9D}" srcOrd="4" destOrd="0" presId="urn:microsoft.com/office/officeart/2005/8/layout/hProcess4"/>
    <dgm:cxn modelId="{3D726320-AB5B-DF41-8344-8E7F47337D25}" type="presParOf" srcId="{56B69327-2698-7043-9660-10512895DAC9}" destId="{B4D2EF6E-4EBE-AF40-9923-764B9DA51EAC}" srcOrd="3" destOrd="0" presId="urn:microsoft.com/office/officeart/2005/8/layout/hProcess4"/>
    <dgm:cxn modelId="{3D1B92B2-705F-6C48-882D-DD3E5D3F8B94}" type="presParOf" srcId="{56B69327-2698-7043-9660-10512895DAC9}" destId="{79D3AF31-52E5-FB4A-BDDE-7B378D5836DC}" srcOrd="4" destOrd="0" presId="urn:microsoft.com/office/officeart/2005/8/layout/hProcess4"/>
    <dgm:cxn modelId="{3600FF98-15F1-B34C-B94A-C2392DA2A162}" type="presParOf" srcId="{79D3AF31-52E5-FB4A-BDDE-7B378D5836DC}" destId="{F40C943A-C375-214E-A95F-5A3A0EF9E7E1}" srcOrd="0" destOrd="0" presId="urn:microsoft.com/office/officeart/2005/8/layout/hProcess4"/>
    <dgm:cxn modelId="{0CCDB88A-43F9-A343-910C-07E2AF7A5D58}" type="presParOf" srcId="{79D3AF31-52E5-FB4A-BDDE-7B378D5836DC}" destId="{B8FC2CD0-006A-C14B-B8AD-A673FF9C5652}" srcOrd="1" destOrd="0" presId="urn:microsoft.com/office/officeart/2005/8/layout/hProcess4"/>
    <dgm:cxn modelId="{5643A6F8-BDBE-8941-935A-0C7CDA9D373E}" type="presParOf" srcId="{79D3AF31-52E5-FB4A-BDDE-7B378D5836DC}" destId="{E2FCA4C5-F968-4F4A-8BC1-914B6C4B6964}" srcOrd="2" destOrd="0" presId="urn:microsoft.com/office/officeart/2005/8/layout/hProcess4"/>
    <dgm:cxn modelId="{3827081F-3FC3-E24C-821B-BE99D183C864}" type="presParOf" srcId="{79D3AF31-52E5-FB4A-BDDE-7B378D5836DC}" destId="{16705910-5CF0-8C4C-9496-47680237E7FA}" srcOrd="3" destOrd="0" presId="urn:microsoft.com/office/officeart/2005/8/layout/hProcess4"/>
    <dgm:cxn modelId="{6E5F0FD2-4389-A64A-A8DA-0A36228C33B1}"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EDBD678A-067E-D44C-AC7C-CF422118A0F8}" type="presOf" srcId="{86EF93F1-022E-7B4B-991F-7530BF2240D4}" destId="{EC4E25C6-C3D7-4B4B-8BC5-92A960D631E0}" srcOrd="0" destOrd="0" presId="urn:microsoft.com/office/officeart/2005/8/layout/hProcess4"/>
    <dgm:cxn modelId="{A886DD75-E296-1345-9D3C-47C013FB37B1}" type="presOf" srcId="{96702345-DFDA-1647-80B6-40E3058240A8}" destId="{5886DE9C-0FE9-8645-B5F4-7A2FAC18D667}" srcOrd="0" destOrd="1" presId="urn:microsoft.com/office/officeart/2005/8/layout/hProcess4"/>
    <dgm:cxn modelId="{A579FE4A-D3E0-EC4B-9C7D-1379EF4729DE}" type="presOf" srcId="{61377071-7ED6-E34A-98C6-091717535A26}" destId="{5886DE9C-0FE9-8645-B5F4-7A2FAC18D667}" srcOrd="0" destOrd="0" presId="urn:microsoft.com/office/officeart/2005/8/layout/hProcess4"/>
    <dgm:cxn modelId="{82B92A15-CDA7-5146-9C6F-300765B69B9E}" type="presOf" srcId="{F66F3F0A-1C15-E74A-9ED8-1C7F6C51F1E3}" destId="{6449CC79-290B-2C4C-8CA9-111520A902CC}" srcOrd="0"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1E63A48A-B645-8E43-A6F7-4A246324DFBC}" type="presOf" srcId="{F49B7C8A-B6E9-0C41-986A-7E2BBFCE2626}" destId="{21272368-4EBF-7B4A-9965-9A6EF6E6DE86}" srcOrd="1"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C148F45-9360-AD44-B1EE-DC71C0A0B185}" type="presOf" srcId="{E4A99842-9B9B-2B46-8485-FCBF0F41250F}" destId="{80C8407A-3087-9F42-A7EC-F81A6FC9F406}" srcOrd="1"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45C85589-3DE5-7242-9052-9A0AEA3DFF1F}" type="presOf" srcId="{DD36B169-AE56-0B4E-ABDB-E9EF6B07EF10}" destId="{07E37B07-0AE0-8C49-8179-53C97508ED67}" srcOrd="0" destOrd="0" presId="urn:microsoft.com/office/officeart/2005/8/layout/hProcess4"/>
    <dgm:cxn modelId="{E0614BA4-5FD6-D540-AD5A-1911CD0F8034}" type="presOf" srcId="{543FA186-8297-E14F-921E-FC450F990E3D}" destId="{21272368-4EBF-7B4A-9965-9A6EF6E6DE86}" srcOrd="1"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9540399-3B95-834A-8662-CF3DFA9F821A}" type="presOf" srcId="{535F9186-0A73-224A-9E08-894391CF2688}" destId="{961E70B4-4CE0-EC49-99DE-1D5C9F9F9D7C}" srcOrd="0" destOrd="0" presId="urn:microsoft.com/office/officeart/2005/8/layout/hProcess4"/>
    <dgm:cxn modelId="{C6307B8D-59FD-5148-9D3B-662FB66C18CE}" type="presOf" srcId="{0844B4D1-CA7F-174A-BDCD-E27A09268ECD}" destId="{EC4E25C6-C3D7-4B4B-8BC5-92A960D631E0}" srcOrd="0"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DE4CECA1-2635-824B-B10B-C217EE5C210B}" type="presOf" srcId="{B6E981B7-8FE4-A341-8258-106DC22CD1CE}" destId="{36141795-4C13-D945-B456-B45C0C6D7F95}" srcOrd="0" destOrd="0" presId="urn:microsoft.com/office/officeart/2005/8/layout/hProcess4"/>
    <dgm:cxn modelId="{24907A4A-64D7-5A41-ADCF-855C8D7C60C4}" type="presOf" srcId="{61377071-7ED6-E34A-98C6-091717535A26}" destId="{198F176D-0288-3944-93DE-3C789EA55E35}" srcOrd="1"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1DC6DBF5-116E-004E-8497-3D57EB41C630}" type="presOf" srcId="{B6E981B7-8FE4-A341-8258-106DC22CD1CE}" destId="{80C8407A-3087-9F42-A7EC-F81A6FC9F406}" srcOrd="1" destOrd="0" presId="urn:microsoft.com/office/officeart/2005/8/layout/hProcess4"/>
    <dgm:cxn modelId="{4D4EAD63-D045-D045-A58A-17FC932F7BA8}" type="presOf" srcId="{86EF93F1-022E-7B4B-991F-7530BF2240D4}" destId="{54263D70-AF5F-4F48-A0C6-145BE4674821}" srcOrd="1"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946C04A7-B7C5-D046-8301-CB3A25491D38}" type="presOf" srcId="{275BFCF4-E366-6B4B-95D9-209532FA77C3}" destId="{B0DDEC13-ACE4-4742-AF15-9777191C54CE}" srcOrd="0" destOrd="1" presId="urn:microsoft.com/office/officeart/2005/8/layout/hProcess4"/>
    <dgm:cxn modelId="{27E4C7A5-D770-A740-ACC2-8FB339D60863}" type="presOf" srcId="{0844B4D1-CA7F-174A-BDCD-E27A09268ECD}" destId="{54263D70-AF5F-4F48-A0C6-145BE4674821}" srcOrd="1" destOrd="1" presId="urn:microsoft.com/office/officeart/2005/8/layout/hProcess4"/>
    <dgm:cxn modelId="{AD584AA6-574A-1441-B59C-AB9166BBFAF7}" type="presOf" srcId="{543FA186-8297-E14F-921E-FC450F990E3D}" destId="{5E1494A8-77FB-CC45-AD26-121A0E33EB57}" srcOrd="0" destOrd="1"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C99CD24-DB82-7447-ACD9-59ACAB3DC791}" type="presOf" srcId="{A4AFF6F9-A417-A941-BFE3-ADE813910EFB}" destId="{37E7FABF-9336-9C40-96DB-B62B61DD4613}" srcOrd="0" destOrd="0" presId="urn:microsoft.com/office/officeart/2005/8/layout/hProcess4"/>
    <dgm:cxn modelId="{119D7D83-C734-E744-8765-0FDDD1D87C63}" type="presOf" srcId="{F49B7C8A-B6E9-0C41-986A-7E2BBFCE2626}" destId="{5E1494A8-77FB-CC45-AD26-121A0E33EB57}" srcOrd="0" destOrd="0" presId="urn:microsoft.com/office/officeart/2005/8/layout/hProcess4"/>
    <dgm:cxn modelId="{C6F33876-589C-F44F-979F-46272AE0CEE9}" type="presOf" srcId="{038EB10A-644E-DB4E-8CAA-4709A510BA58}" destId="{B0DDEC13-ACE4-4742-AF15-9777191C54CE}"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F0742B4D-F141-F842-BAF8-160331BE0325}" type="presOf" srcId="{7F8F23FC-F442-FB4A-AB06-B873A179219A}" destId="{54263D70-AF5F-4F48-A0C6-145BE4674821}" srcOrd="1"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485C4C39-F749-FF46-A901-C1A6C211EB0F}" type="presOf" srcId="{5409A5A3-5DD3-8746-8672-D50EA6887A73}" destId="{C34A02AC-E43B-E64A-98B7-D7F0F68A5B18}" srcOrd="0" destOrd="0" presId="urn:microsoft.com/office/officeart/2005/8/layout/hProcess4"/>
    <dgm:cxn modelId="{DBDFE740-0B6E-A644-AB1A-2E9DE5579537}" type="presOf" srcId="{E4A99842-9B9B-2B46-8485-FCBF0F41250F}" destId="{36141795-4C13-D945-B456-B45C0C6D7F95}" srcOrd="0" destOrd="1" presId="urn:microsoft.com/office/officeart/2005/8/layout/hProcess4"/>
    <dgm:cxn modelId="{A77070AF-416E-7E4C-94C7-9DA8056E6222}" type="presOf" srcId="{772A7CAF-F731-154C-9D08-04404389A7FA}" destId="{833E1A4D-C856-494C-9310-79D28A7B3343}" srcOrd="0" destOrd="0" presId="urn:microsoft.com/office/officeart/2005/8/layout/hProcess4"/>
    <dgm:cxn modelId="{4B7B932B-4D35-2E45-941D-3915EA720E62}" type="presOf" srcId="{9B9D8594-1AC0-A941-BC04-F6341B2AA92A}" destId="{1924B303-8A8F-D04A-9B5A-F833EB6F6268}"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1C9C4B66-D5D2-5A4A-A9E6-0A9C2AC7F7D0}" srcId="{F66F3F0A-1C15-E74A-9ED8-1C7F6C51F1E3}" destId="{A4AFF6F9-A417-A941-BFE3-ADE813910EFB}" srcOrd="2" destOrd="0" parTransId="{5BEC0F89-EAFA-2F44-9A41-7BDA98F6495D}" sibTransId="{DD36B169-AE56-0B4E-ABDB-E9EF6B07EF10}"/>
    <dgm:cxn modelId="{B3907583-F78E-7C47-A6A6-73FDF2B63D88}" type="presOf" srcId="{275BFCF4-E366-6B4B-95D9-209532FA77C3}" destId="{C57FC684-C526-084E-899D-267C4BEFD848}" srcOrd="1" destOrd="1" presId="urn:microsoft.com/office/officeart/2005/8/layout/hProcess4"/>
    <dgm:cxn modelId="{A14BB143-B56D-0A4C-B36F-606B10EBA60E}" type="presOf" srcId="{B45DD5DC-97C3-DE45-8192-C0175C7EC9DE}" destId="{AF6505CF-267F-3E45-B6F3-BA7036ABB4F7}" srcOrd="0" destOrd="0" presId="urn:microsoft.com/office/officeart/2005/8/layout/hProcess4"/>
    <dgm:cxn modelId="{68AA205A-BB83-FD46-8131-3A4B522A177E}" type="presOf" srcId="{7F8F23FC-F442-FB4A-AB06-B873A179219A}" destId="{EC4E25C6-C3D7-4B4B-8BC5-92A960D631E0}" srcOrd="0" destOrd="2" presId="urn:microsoft.com/office/officeart/2005/8/layout/hProcess4"/>
    <dgm:cxn modelId="{CC88FC65-15BB-CD47-99BB-4DAFCF699BD0}"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1A570276-1770-C14B-9A7C-CE0C54B18D88}" type="presOf" srcId="{038EB10A-644E-DB4E-8CAA-4709A510BA58}" destId="{C57FC684-C526-084E-899D-267C4BEFD848}" srcOrd="1" destOrd="0" presId="urn:microsoft.com/office/officeart/2005/8/layout/hProcess4"/>
    <dgm:cxn modelId="{072AB466-3D92-7A4A-8F05-EE95F16727F6}" type="presOf" srcId="{CDCF1663-307D-0547-98CD-B8C3B9F1B8D4}" destId="{B4D2EF6E-4EBE-AF40-9923-764B9DA51EAC}" srcOrd="0" destOrd="0" presId="urn:microsoft.com/office/officeart/2005/8/layout/hProcess4"/>
    <dgm:cxn modelId="{4B4144BF-763F-2941-A552-8B0F8707A176}" type="presOf" srcId="{B62CC6D2-B98E-B54F-BB66-3C8F5723C55B}" destId="{76846BB1-C877-DA42-B78C-85598899D6F0}" srcOrd="0" destOrd="0" presId="urn:microsoft.com/office/officeart/2005/8/layout/hProcess4"/>
    <dgm:cxn modelId="{DA393A47-6116-4B4F-9231-74C92759787C}" type="presParOf" srcId="{6449CC79-290B-2C4C-8CA9-111520A902CC}" destId="{621CF70D-0449-C146-98C2-8438753DD60E}" srcOrd="0" destOrd="0" presId="urn:microsoft.com/office/officeart/2005/8/layout/hProcess4"/>
    <dgm:cxn modelId="{C91A4011-DE32-F74A-92F6-9D8EE3BB0A61}" type="presParOf" srcId="{6449CC79-290B-2C4C-8CA9-111520A902CC}" destId="{C9061972-420F-F645-B6FA-E3EF5FD0FD28}" srcOrd="1" destOrd="0" presId="urn:microsoft.com/office/officeart/2005/8/layout/hProcess4"/>
    <dgm:cxn modelId="{3D4E1D4B-0F64-4840-9D31-BF8C8C63004A}" type="presParOf" srcId="{6449CC79-290B-2C4C-8CA9-111520A902CC}" destId="{56B69327-2698-7043-9660-10512895DAC9}" srcOrd="2" destOrd="0" presId="urn:microsoft.com/office/officeart/2005/8/layout/hProcess4"/>
    <dgm:cxn modelId="{8DF609A7-86EF-3845-9EF1-505D4E0E48AF}" type="presParOf" srcId="{56B69327-2698-7043-9660-10512895DAC9}" destId="{1EA13405-CC13-CC4E-9C2D-3CF3E5B9EDAF}" srcOrd="0" destOrd="0" presId="urn:microsoft.com/office/officeart/2005/8/layout/hProcess4"/>
    <dgm:cxn modelId="{1F2C5F07-2B49-E24F-B4F9-1E923B7208EE}" type="presParOf" srcId="{1EA13405-CC13-CC4E-9C2D-3CF3E5B9EDAF}" destId="{E1C2033E-F292-8B44-AC82-901E0AF85150}" srcOrd="0" destOrd="0" presId="urn:microsoft.com/office/officeart/2005/8/layout/hProcess4"/>
    <dgm:cxn modelId="{8304734F-3601-D840-AE7D-F4DF02F65419}" type="presParOf" srcId="{1EA13405-CC13-CC4E-9C2D-3CF3E5B9EDAF}" destId="{5E1494A8-77FB-CC45-AD26-121A0E33EB57}" srcOrd="1" destOrd="0" presId="urn:microsoft.com/office/officeart/2005/8/layout/hProcess4"/>
    <dgm:cxn modelId="{53B34094-8EA1-7948-9A61-A85324FD1DB5}" type="presParOf" srcId="{1EA13405-CC13-CC4E-9C2D-3CF3E5B9EDAF}" destId="{21272368-4EBF-7B4A-9965-9A6EF6E6DE86}" srcOrd="2" destOrd="0" presId="urn:microsoft.com/office/officeart/2005/8/layout/hProcess4"/>
    <dgm:cxn modelId="{164C6784-3B81-A74C-AF36-E2A808EE4341}" type="presParOf" srcId="{1EA13405-CC13-CC4E-9C2D-3CF3E5B9EDAF}" destId="{76846BB1-C877-DA42-B78C-85598899D6F0}" srcOrd="3" destOrd="0" presId="urn:microsoft.com/office/officeart/2005/8/layout/hProcess4"/>
    <dgm:cxn modelId="{3CDD9C8B-8D44-A34C-82EE-F5CF446905D4}" type="presParOf" srcId="{1EA13405-CC13-CC4E-9C2D-3CF3E5B9EDAF}" destId="{466D5B83-7867-4D4F-89F2-ADF34CF8CF8A}" srcOrd="4" destOrd="0" presId="urn:microsoft.com/office/officeart/2005/8/layout/hProcess4"/>
    <dgm:cxn modelId="{410FEBED-E698-1946-B6C5-F86023B892A2}" type="presParOf" srcId="{56B69327-2698-7043-9660-10512895DAC9}" destId="{C34A02AC-E43B-E64A-98B7-D7F0F68A5B18}" srcOrd="1" destOrd="0" presId="urn:microsoft.com/office/officeart/2005/8/layout/hProcess4"/>
    <dgm:cxn modelId="{A89830B6-D775-754D-8649-5E5CADDCB5DE}" type="presParOf" srcId="{56B69327-2698-7043-9660-10512895DAC9}" destId="{4A4558D9-3FD3-ED46-95DE-08209FB6637F}" srcOrd="2" destOrd="0" presId="urn:microsoft.com/office/officeart/2005/8/layout/hProcess4"/>
    <dgm:cxn modelId="{1BF477E5-6543-384F-8790-D0211D27D272}" type="presParOf" srcId="{4A4558D9-3FD3-ED46-95DE-08209FB6637F}" destId="{EC1269B5-1B55-6C4D-BF17-66F0155C1BCA}" srcOrd="0" destOrd="0" presId="urn:microsoft.com/office/officeart/2005/8/layout/hProcess4"/>
    <dgm:cxn modelId="{ECC108A3-8DD5-6E49-BD63-33175EE06F6F}" type="presParOf" srcId="{4A4558D9-3FD3-ED46-95DE-08209FB6637F}" destId="{36141795-4C13-D945-B456-B45C0C6D7F95}" srcOrd="1" destOrd="0" presId="urn:microsoft.com/office/officeart/2005/8/layout/hProcess4"/>
    <dgm:cxn modelId="{BDFB928A-0825-0E4E-BAA7-4B44D7E0A98F}" type="presParOf" srcId="{4A4558D9-3FD3-ED46-95DE-08209FB6637F}" destId="{80C8407A-3087-9F42-A7EC-F81A6FC9F406}" srcOrd="2" destOrd="0" presId="urn:microsoft.com/office/officeart/2005/8/layout/hProcess4"/>
    <dgm:cxn modelId="{FFABCAD2-678F-D94C-B5E2-D4952776E8B4}" type="presParOf" srcId="{4A4558D9-3FD3-ED46-95DE-08209FB6637F}" destId="{833E1A4D-C856-494C-9310-79D28A7B3343}" srcOrd="3" destOrd="0" presId="urn:microsoft.com/office/officeart/2005/8/layout/hProcess4"/>
    <dgm:cxn modelId="{AC44174D-E56A-1B4E-BE0C-7E44F3F17429}" type="presParOf" srcId="{4A4558D9-3FD3-ED46-95DE-08209FB6637F}" destId="{3936B297-C5C5-5949-9914-7E911C597C9D}" srcOrd="4" destOrd="0" presId="urn:microsoft.com/office/officeart/2005/8/layout/hProcess4"/>
    <dgm:cxn modelId="{30EA711A-81E0-3448-93A7-75E3B8414494}" type="presParOf" srcId="{56B69327-2698-7043-9660-10512895DAC9}" destId="{B4D2EF6E-4EBE-AF40-9923-764B9DA51EAC}" srcOrd="3" destOrd="0" presId="urn:microsoft.com/office/officeart/2005/8/layout/hProcess4"/>
    <dgm:cxn modelId="{E6EA27B1-E8AB-8D4D-8E8F-D8D557F6610E}" type="presParOf" srcId="{56B69327-2698-7043-9660-10512895DAC9}" destId="{810CAA4B-FF78-574A-B030-B748D6FC346C}" srcOrd="4" destOrd="0" presId="urn:microsoft.com/office/officeart/2005/8/layout/hProcess4"/>
    <dgm:cxn modelId="{9051BFBF-9237-3C49-9DE3-F7C8BF47C87E}" type="presParOf" srcId="{810CAA4B-FF78-574A-B030-B748D6FC346C}" destId="{82B6BBA4-3902-3541-9766-9B7AC1700637}" srcOrd="0" destOrd="0" presId="urn:microsoft.com/office/officeart/2005/8/layout/hProcess4"/>
    <dgm:cxn modelId="{1AD15FAD-CE95-3F41-8881-505ACCB1F34F}" type="presParOf" srcId="{810CAA4B-FF78-574A-B030-B748D6FC346C}" destId="{5886DE9C-0FE9-8645-B5F4-7A2FAC18D667}" srcOrd="1" destOrd="0" presId="urn:microsoft.com/office/officeart/2005/8/layout/hProcess4"/>
    <dgm:cxn modelId="{EADD91FE-BC8A-DB48-A5E7-F3E022403EDF}" type="presParOf" srcId="{810CAA4B-FF78-574A-B030-B748D6FC346C}" destId="{198F176D-0288-3944-93DE-3C789EA55E35}" srcOrd="2" destOrd="0" presId="urn:microsoft.com/office/officeart/2005/8/layout/hProcess4"/>
    <dgm:cxn modelId="{6978E027-94C9-B745-B2E7-409AED834BDF}" type="presParOf" srcId="{810CAA4B-FF78-574A-B030-B748D6FC346C}" destId="{37E7FABF-9336-9C40-96DB-B62B61DD4613}" srcOrd="3" destOrd="0" presId="urn:microsoft.com/office/officeart/2005/8/layout/hProcess4"/>
    <dgm:cxn modelId="{9877777B-9F05-5448-9397-B674ABBAFEA6}" type="presParOf" srcId="{810CAA4B-FF78-574A-B030-B748D6FC346C}" destId="{98921006-062B-D04B-8061-CB7171C8FB23}" srcOrd="4" destOrd="0" presId="urn:microsoft.com/office/officeart/2005/8/layout/hProcess4"/>
    <dgm:cxn modelId="{678E034D-E8A1-1B47-9690-5460436989C3}" type="presParOf" srcId="{56B69327-2698-7043-9660-10512895DAC9}" destId="{07E37B07-0AE0-8C49-8179-53C97508ED67}" srcOrd="5" destOrd="0" presId="urn:microsoft.com/office/officeart/2005/8/layout/hProcess4"/>
    <dgm:cxn modelId="{0B22C59B-720C-B843-86F9-0BC432B9463E}" type="presParOf" srcId="{56B69327-2698-7043-9660-10512895DAC9}" destId="{89C609CB-DB52-9140-9A83-E83B0C63256E}" srcOrd="6" destOrd="0" presId="urn:microsoft.com/office/officeart/2005/8/layout/hProcess4"/>
    <dgm:cxn modelId="{EBDFD014-36BF-4045-9C27-2ED8CB4B243B}" type="presParOf" srcId="{89C609CB-DB52-9140-9A83-E83B0C63256E}" destId="{DA87C07A-8414-4B40-B693-21907C362F41}" srcOrd="0" destOrd="0" presId="urn:microsoft.com/office/officeart/2005/8/layout/hProcess4"/>
    <dgm:cxn modelId="{E34E32FB-B112-8B49-BC11-6AC5C65E6913}" type="presParOf" srcId="{89C609CB-DB52-9140-9A83-E83B0C63256E}" destId="{B0DDEC13-ACE4-4742-AF15-9777191C54CE}" srcOrd="1" destOrd="0" presId="urn:microsoft.com/office/officeart/2005/8/layout/hProcess4"/>
    <dgm:cxn modelId="{32A1E887-1C5E-D247-8248-55AE174F0D33}" type="presParOf" srcId="{89C609CB-DB52-9140-9A83-E83B0C63256E}" destId="{C57FC684-C526-084E-899D-267C4BEFD848}" srcOrd="2" destOrd="0" presId="urn:microsoft.com/office/officeart/2005/8/layout/hProcess4"/>
    <dgm:cxn modelId="{7F0792A2-3742-EA4C-9014-25CEEDB3C1D9}" type="presParOf" srcId="{89C609CB-DB52-9140-9A83-E83B0C63256E}" destId="{961E70B4-4CE0-EC49-99DE-1D5C9F9F9D7C}" srcOrd="3" destOrd="0" presId="urn:microsoft.com/office/officeart/2005/8/layout/hProcess4"/>
    <dgm:cxn modelId="{C72BA6B8-4953-674D-A81A-3B8776F283F5}" type="presParOf" srcId="{89C609CB-DB52-9140-9A83-E83B0C63256E}" destId="{E1F525B9-4FC2-8A45-885E-506324430CE6}" srcOrd="4" destOrd="0" presId="urn:microsoft.com/office/officeart/2005/8/layout/hProcess4"/>
    <dgm:cxn modelId="{22D4252A-746C-FD4E-862F-9982B3784044}" type="presParOf" srcId="{56B69327-2698-7043-9660-10512895DAC9}" destId="{1924B303-8A8F-D04A-9B5A-F833EB6F6268}" srcOrd="7" destOrd="0" presId="urn:microsoft.com/office/officeart/2005/8/layout/hProcess4"/>
    <dgm:cxn modelId="{70654C10-92FF-D549-A607-E1088EC21ECB}" type="presParOf" srcId="{56B69327-2698-7043-9660-10512895DAC9}" destId="{080E139D-8A22-1E4D-9EAC-669F10EF0CFC}" srcOrd="8" destOrd="0" presId="urn:microsoft.com/office/officeart/2005/8/layout/hProcess4"/>
    <dgm:cxn modelId="{3FC5FC46-1094-414B-99C6-FBF47BAF19C6}" type="presParOf" srcId="{080E139D-8A22-1E4D-9EAC-669F10EF0CFC}" destId="{0FDC13F9-A5ED-7E49-A88B-BDBC1340BE81}" srcOrd="0" destOrd="0" presId="urn:microsoft.com/office/officeart/2005/8/layout/hProcess4"/>
    <dgm:cxn modelId="{F42EE37E-5D8F-8C40-8E72-A91D11C1C318}" type="presParOf" srcId="{080E139D-8A22-1E4D-9EAC-669F10EF0CFC}" destId="{EC4E25C6-C3D7-4B4B-8BC5-92A960D631E0}" srcOrd="1" destOrd="0" presId="urn:microsoft.com/office/officeart/2005/8/layout/hProcess4"/>
    <dgm:cxn modelId="{C78E635C-A62D-1F42-ADF9-EDCD66794816}" type="presParOf" srcId="{080E139D-8A22-1E4D-9EAC-669F10EF0CFC}" destId="{54263D70-AF5F-4F48-A0C6-145BE4674821}" srcOrd="2" destOrd="0" presId="urn:microsoft.com/office/officeart/2005/8/layout/hProcess4"/>
    <dgm:cxn modelId="{D6FA82B0-6BB1-BA43-8489-5DD4DDF442A9}" type="presParOf" srcId="{080E139D-8A22-1E4D-9EAC-669F10EF0CFC}" destId="{AF6505CF-267F-3E45-B6F3-BA7036ABB4F7}" srcOrd="3" destOrd="0" presId="urn:microsoft.com/office/officeart/2005/8/layout/hProcess4"/>
    <dgm:cxn modelId="{F0CB7D7D-FFBB-AE44-B039-FA0BA4DADBEA}"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B1A6AA75-6512-FC47-90B7-043776E75AC9}" type="sibTrans" cxnId="{1D920F8F-CDE7-3840-B5E7-DDFAC23DB580}">
      <dgm:prSet/>
      <dgm:spPr/>
      <dgm:t>
        <a:bodyPr/>
        <a:lstStyle/>
        <a:p>
          <a:endParaRPr lang="en-US"/>
        </a:p>
      </dgm:t>
    </dgm:pt>
    <dgm:pt modelId="{754CB3E8-63E3-4046-B166-36A1523B403A}" type="parTrans" cxnId="{1D920F8F-CDE7-3840-B5E7-DDFAC23DB580}">
      <dgm:prSet/>
      <dgm:spPr/>
      <dgm:t>
        <a:bodyPr/>
        <a:lstStyle/>
        <a:p>
          <a:endParaRPr lang="en-US"/>
        </a:p>
      </dgm:t>
    </dgm:pt>
    <dgm:pt modelId="{D4EF32F2-8E87-6C44-AAB5-D5ED89FE779A}">
      <dgm:prSet phldrT="[Text]"/>
      <dgm:spPr/>
      <dgm:t>
        <a:bodyPr/>
        <a:lstStyle/>
        <a:p>
          <a:r>
            <a:rPr lang="en-US" dirty="0" smtClean="0"/>
            <a:t>Intuition</a:t>
          </a:r>
          <a:endParaRPr lang="en-US" dirty="0"/>
        </a:p>
      </dgm:t>
    </dgm:pt>
    <dgm:pt modelId="{535F9186-0A73-224A-9E08-894391CF2688}">
      <dgm:prSet phldrT="[Text]"/>
      <dgm:spPr/>
      <dgm:t>
        <a:bodyPr/>
        <a:lstStyle/>
        <a:p>
          <a:r>
            <a:rPr lang="en-US" dirty="0" smtClean="0"/>
            <a:t>Explore Data</a:t>
          </a:r>
          <a:endParaRPr lang="en-US" dirty="0"/>
        </a:p>
      </dgm:t>
    </dgm:pt>
    <dgm:pt modelId="{9B9D8594-1AC0-A941-BC04-F6341B2AA92A}" type="sibTrans" cxnId="{694D70AB-7169-8C4B-BC65-2195EC292A5B}">
      <dgm:prSet/>
      <dgm:spPr/>
      <dgm:t>
        <a:bodyPr/>
        <a:lstStyle/>
        <a:p>
          <a:endParaRPr lang="en-US"/>
        </a:p>
      </dgm:t>
    </dgm:pt>
    <dgm:pt modelId="{D02C344E-08DE-544A-AA08-F134DDCC9689}" type="parTrans" cxnId="{694D70AB-7169-8C4B-BC65-2195EC292A5B}">
      <dgm:prSet/>
      <dgm:spPr/>
      <dgm:t>
        <a:bodyPr/>
        <a:lstStyle/>
        <a:p>
          <a:endParaRPr lang="en-US"/>
        </a:p>
      </dgm:t>
    </dgm:pt>
    <dgm:pt modelId="{71580C3D-FA6A-D940-B364-7244F39F8A6F}" type="sibTrans" cxnId="{872CA298-C6B0-4C45-A5A0-9724E4C46E38}">
      <dgm:prSet/>
      <dgm:spPr/>
      <dgm:t>
        <a:bodyPr/>
        <a:lstStyle/>
        <a:p>
          <a:endParaRPr lang="en-US"/>
        </a:p>
      </dgm:t>
    </dgm:pt>
    <dgm:pt modelId="{FFEED653-F9CF-6746-A6CF-4D438FEAA0ED}" type="parTrans" cxnId="{872CA298-C6B0-4C45-A5A0-9724E4C46E38}">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3"/>
      <dgm:spPr/>
    </dgm:pt>
    <dgm:pt modelId="{5E1494A8-77FB-CC45-AD26-121A0E33EB57}" type="pres">
      <dgm:prSet presAssocID="{B62CC6D2-B98E-B54F-BB66-3C8F5723C55B}" presName="childNode1" presStyleLbl="bgAcc1" presStyleIdx="0" presStyleCnt="3">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3">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3">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2"/>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3"/>
      <dgm:spPr/>
    </dgm:pt>
    <dgm:pt modelId="{36141795-4C13-D945-B456-B45C0C6D7F95}" type="pres">
      <dgm:prSet presAssocID="{772A7CAF-F731-154C-9D08-04404389A7FA}" presName="childNode2" presStyleLbl="bgAcc1" presStyleIdx="1" presStyleCnt="3">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3">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3">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2"/>
      <dgm:spPr/>
      <dgm:t>
        <a:bodyPr/>
        <a:lstStyle/>
        <a:p>
          <a:endParaRPr lang="en-US"/>
        </a:p>
      </dgm:t>
    </dgm:pt>
    <dgm:pt modelId="{79D3AF31-52E5-FB4A-BDDE-7B378D5836DC}" type="pres">
      <dgm:prSet presAssocID="{535F9186-0A73-224A-9E08-894391CF2688}" presName="composite1" presStyleCnt="0"/>
      <dgm:spPr/>
    </dgm:pt>
    <dgm:pt modelId="{F40C943A-C375-214E-A95F-5A3A0EF9E7E1}" type="pres">
      <dgm:prSet presAssocID="{535F9186-0A73-224A-9E08-894391CF2688}" presName="dummyNode1" presStyleLbl="node1" presStyleIdx="1" presStyleCnt="3"/>
      <dgm:spPr/>
    </dgm:pt>
    <dgm:pt modelId="{B8FC2CD0-006A-C14B-B8AD-A673FF9C5652}" type="pres">
      <dgm:prSet presAssocID="{535F9186-0A73-224A-9E08-894391CF2688}" presName="childNode1" presStyleLbl="bgAcc1" presStyleIdx="2" presStyleCnt="3">
        <dgm:presLayoutVars>
          <dgm:bulletEnabled val="1"/>
        </dgm:presLayoutVars>
      </dgm:prSet>
      <dgm:spPr/>
      <dgm:t>
        <a:bodyPr/>
        <a:lstStyle/>
        <a:p>
          <a:endParaRPr lang="en-US"/>
        </a:p>
      </dgm:t>
    </dgm:pt>
    <dgm:pt modelId="{E2FCA4C5-F968-4F4A-8BC1-914B6C4B6964}" type="pres">
      <dgm:prSet presAssocID="{535F9186-0A73-224A-9E08-894391CF2688}" presName="childNode1tx" presStyleLbl="bgAcc1" presStyleIdx="2" presStyleCnt="3">
        <dgm:presLayoutVars>
          <dgm:bulletEnabled val="1"/>
        </dgm:presLayoutVars>
      </dgm:prSet>
      <dgm:spPr/>
      <dgm:t>
        <a:bodyPr/>
        <a:lstStyle/>
        <a:p>
          <a:endParaRPr lang="en-US"/>
        </a:p>
      </dgm:t>
    </dgm:pt>
    <dgm:pt modelId="{16705910-5CF0-8C4C-9496-47680237E7FA}" type="pres">
      <dgm:prSet presAssocID="{535F9186-0A73-224A-9E08-894391CF2688}" presName="parentNode1" presStyleLbl="node1" presStyleIdx="2" presStyleCnt="3">
        <dgm:presLayoutVars>
          <dgm:chMax val="1"/>
          <dgm:bulletEnabled val="1"/>
        </dgm:presLayoutVars>
      </dgm:prSet>
      <dgm:spPr/>
      <dgm:t>
        <a:bodyPr/>
        <a:lstStyle/>
        <a:p>
          <a:endParaRPr lang="en-US"/>
        </a:p>
      </dgm:t>
    </dgm:pt>
    <dgm:pt modelId="{79603B33-A3F5-4446-952D-6A1D81A78243}" type="pres">
      <dgm:prSet presAssocID="{535F9186-0A73-224A-9E08-894391CF2688}" presName="connSite1" presStyleCnt="0"/>
      <dgm:spPr/>
    </dgm:pt>
  </dgm:ptLst>
  <dgm:cxnLst>
    <dgm:cxn modelId="{B535AEE0-0B1D-4C4C-BF46-D1796DE8A764}" type="presOf" srcId="{772A7CAF-F731-154C-9D08-04404389A7FA}" destId="{833E1A4D-C856-494C-9310-79D28A7B3343}" srcOrd="0" destOrd="0" presId="urn:microsoft.com/office/officeart/2005/8/layout/hProcess4"/>
    <dgm:cxn modelId="{C6CB498E-0D8D-D642-B25A-4094019FF0FE}" type="presOf" srcId="{B6E981B7-8FE4-A341-8258-106DC22CD1CE}" destId="{80C8407A-3087-9F42-A7EC-F81A6FC9F406}" srcOrd="1"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A1897468-FF2F-FD40-959C-5478F9784A96}" type="presOf" srcId="{5409A5A3-5DD3-8746-8672-D50EA6887A73}" destId="{C34A02AC-E43B-E64A-98B7-D7F0F68A5B18}"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E23CA7E9-EF31-DD4F-9B09-6A21DD66F190}" type="presOf" srcId="{B62CC6D2-B98E-B54F-BB66-3C8F5723C55B}" destId="{76846BB1-C877-DA42-B78C-85598899D6F0}" srcOrd="0" destOrd="0" presId="urn:microsoft.com/office/officeart/2005/8/layout/hProcess4"/>
    <dgm:cxn modelId="{DDBBD9D9-DA65-D448-81B4-8B4D356B84A5}" type="presOf" srcId="{F66F3F0A-1C15-E74A-9ED8-1C7F6C51F1E3}" destId="{6449CC79-290B-2C4C-8CA9-111520A902CC}" srcOrd="0" destOrd="0" presId="urn:microsoft.com/office/officeart/2005/8/layout/hProcess4"/>
    <dgm:cxn modelId="{6F2F7DBA-4022-6048-813F-ED9EA99F3C91}" type="presOf" srcId="{D4EF32F2-8E87-6C44-AAB5-D5ED89FE779A}" destId="{B8FC2CD0-006A-C14B-B8AD-A673FF9C5652}" srcOrd="0" destOrd="0" presId="urn:microsoft.com/office/officeart/2005/8/layout/hProcess4"/>
    <dgm:cxn modelId="{198F9F24-71E4-2341-95B7-4AD4D54CDECF}" type="presOf" srcId="{D4EF32F2-8E87-6C44-AAB5-D5ED89FE779A}" destId="{E2FCA4C5-F968-4F4A-8BC1-914B6C4B6964}" srcOrd="1" destOrd="0" presId="urn:microsoft.com/office/officeart/2005/8/layout/hProcess4"/>
    <dgm:cxn modelId="{414C1986-830F-5446-82B3-EE62649D8338}" type="presOf" srcId="{543FA186-8297-E14F-921E-FC450F990E3D}" destId="{21272368-4EBF-7B4A-9965-9A6EF6E6DE86}" srcOrd="1" destOrd="1"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0CE92699-EE7B-D341-8CF5-5481944A47C9}" type="presOf" srcId="{038EB10A-644E-DB4E-8CAA-4709A510BA58}" destId="{E2FCA4C5-F968-4F4A-8BC1-914B6C4B6964}" srcOrd="1" destOrd="1" presId="urn:microsoft.com/office/officeart/2005/8/layout/hProcess4"/>
    <dgm:cxn modelId="{0B720F07-1FF7-D54B-82F2-9A49C9D94FB5}" type="presOf" srcId="{E4A99842-9B9B-2B46-8485-FCBF0F41250F}" destId="{36141795-4C13-D945-B456-B45C0C6D7F95}" srcOrd="0" destOrd="1" presId="urn:microsoft.com/office/officeart/2005/8/layout/hProcess4"/>
    <dgm:cxn modelId="{DDB4FDA9-EE5A-F74A-BB27-E31C311661AA}" type="presOf" srcId="{F49B7C8A-B6E9-0C41-986A-7E2BBFCE2626}" destId="{5E1494A8-77FB-CC45-AD26-121A0E33EB57}" srcOrd="0" destOrd="0" presId="urn:microsoft.com/office/officeart/2005/8/layout/hProcess4"/>
    <dgm:cxn modelId="{C33C706C-4FA8-1E44-B2DC-5C9DE9BC3A6D}" type="presOf" srcId="{543FA186-8297-E14F-921E-FC450F990E3D}" destId="{5E1494A8-77FB-CC45-AD26-121A0E33EB57}" srcOrd="0" destOrd="1" presId="urn:microsoft.com/office/officeart/2005/8/layout/hProcess4"/>
    <dgm:cxn modelId="{694D70AB-7169-8C4B-BC65-2195EC292A5B}" srcId="{F66F3F0A-1C15-E74A-9ED8-1C7F6C51F1E3}" destId="{535F9186-0A73-224A-9E08-894391CF2688}" srcOrd="2" destOrd="0" parTransId="{D02C344E-08DE-544A-AA08-F134DDCC9689}" sibTransId="{9B9D8594-1AC0-A941-BC04-F6341B2AA92A}"/>
    <dgm:cxn modelId="{872CA298-C6B0-4C45-A5A0-9724E4C46E38}" srcId="{535F9186-0A73-224A-9E08-894391CF2688}" destId="{D4EF32F2-8E87-6C44-AAB5-D5ED89FE779A}" srcOrd="0" destOrd="0" parTransId="{FFEED653-F9CF-6746-A6CF-4D438FEAA0ED}" sibTransId="{71580C3D-FA6A-D940-B364-7244F39F8A6F}"/>
    <dgm:cxn modelId="{D381A4F9-CDAD-9E40-B62E-928CFD2EEA15}" type="presOf" srcId="{E4A99842-9B9B-2B46-8485-FCBF0F41250F}" destId="{80C8407A-3087-9F42-A7EC-F81A6FC9F406}"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9D692EA-C2F2-F74D-BC7C-A94C318859E9}" type="presOf" srcId="{038EB10A-644E-DB4E-8CAA-4709A510BA58}" destId="{B8FC2CD0-006A-C14B-B8AD-A673FF9C5652}" srcOrd="0" destOrd="1" presId="urn:microsoft.com/office/officeart/2005/8/layout/hProcess4"/>
    <dgm:cxn modelId="{7C2AD4DF-9F4C-1C43-85F1-9C3812EB947E}" type="presOf" srcId="{B6E981B7-8FE4-A341-8258-106DC22CD1CE}" destId="{36141795-4C13-D945-B456-B45C0C6D7F95}" srcOrd="0" destOrd="0" presId="urn:microsoft.com/office/officeart/2005/8/layout/hProcess4"/>
    <dgm:cxn modelId="{A7DA1F6A-8DBA-1348-B747-393C2B47691D}" type="presOf" srcId="{CDCF1663-307D-0547-98CD-B8C3B9F1B8D4}" destId="{B4D2EF6E-4EBE-AF40-9923-764B9DA51EA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FEE64BC9-C8FC-A146-863D-06FAE4FF21A9}" srcId="{B62CC6D2-B98E-B54F-BB66-3C8F5723C55B}" destId="{F49B7C8A-B6E9-0C41-986A-7E2BBFCE2626}" srcOrd="0" destOrd="0" parTransId="{C60332B2-008D-FA45-BD91-DDC8B8AC5BEC}" sibTransId="{7C3ADDFE-F3E3-1B47-A608-9A4B4C543456}"/>
    <dgm:cxn modelId="{DE688043-17EB-BA47-AC88-89B61D28164F}" type="presOf" srcId="{535F9186-0A73-224A-9E08-894391CF2688}" destId="{16705910-5CF0-8C4C-9496-47680237E7FA}" srcOrd="0" destOrd="0" presId="urn:microsoft.com/office/officeart/2005/8/layout/hProcess4"/>
    <dgm:cxn modelId="{D6332105-C9C3-3841-9D2A-AB4A8BF84AB8}" type="presOf" srcId="{F49B7C8A-B6E9-0C41-986A-7E2BBFCE2626}" destId="{21272368-4EBF-7B4A-9965-9A6EF6E6DE86}"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E521CC04-B93F-0D4B-985E-67DC228CFB03}" type="presParOf" srcId="{6449CC79-290B-2C4C-8CA9-111520A902CC}" destId="{621CF70D-0449-C146-98C2-8438753DD60E}" srcOrd="0" destOrd="0" presId="urn:microsoft.com/office/officeart/2005/8/layout/hProcess4"/>
    <dgm:cxn modelId="{AC8F9EBA-EDD1-0F43-BB26-71370E335EC0}" type="presParOf" srcId="{6449CC79-290B-2C4C-8CA9-111520A902CC}" destId="{C9061972-420F-F645-B6FA-E3EF5FD0FD28}" srcOrd="1" destOrd="0" presId="urn:microsoft.com/office/officeart/2005/8/layout/hProcess4"/>
    <dgm:cxn modelId="{FA9A2392-DA0C-6B45-88F7-E7A216C4E0FA}" type="presParOf" srcId="{6449CC79-290B-2C4C-8CA9-111520A902CC}" destId="{56B69327-2698-7043-9660-10512895DAC9}" srcOrd="2" destOrd="0" presId="urn:microsoft.com/office/officeart/2005/8/layout/hProcess4"/>
    <dgm:cxn modelId="{0A897622-37C2-D546-9293-0B933A10C204}" type="presParOf" srcId="{56B69327-2698-7043-9660-10512895DAC9}" destId="{1EA13405-CC13-CC4E-9C2D-3CF3E5B9EDAF}" srcOrd="0" destOrd="0" presId="urn:microsoft.com/office/officeart/2005/8/layout/hProcess4"/>
    <dgm:cxn modelId="{B0924825-C0DD-0E4E-B3E0-A7158BE48A11}" type="presParOf" srcId="{1EA13405-CC13-CC4E-9C2D-3CF3E5B9EDAF}" destId="{E1C2033E-F292-8B44-AC82-901E0AF85150}" srcOrd="0" destOrd="0" presId="urn:microsoft.com/office/officeart/2005/8/layout/hProcess4"/>
    <dgm:cxn modelId="{85F4CA4E-D2C0-4846-9C1B-59C17D860427}" type="presParOf" srcId="{1EA13405-CC13-CC4E-9C2D-3CF3E5B9EDAF}" destId="{5E1494A8-77FB-CC45-AD26-121A0E33EB57}" srcOrd="1" destOrd="0" presId="urn:microsoft.com/office/officeart/2005/8/layout/hProcess4"/>
    <dgm:cxn modelId="{1C2BE6A4-C20B-A245-A50F-FDBF79E1478C}" type="presParOf" srcId="{1EA13405-CC13-CC4E-9C2D-3CF3E5B9EDAF}" destId="{21272368-4EBF-7B4A-9965-9A6EF6E6DE86}" srcOrd="2" destOrd="0" presId="urn:microsoft.com/office/officeart/2005/8/layout/hProcess4"/>
    <dgm:cxn modelId="{CD2F28FA-1D6A-B343-B37D-D54751EAE866}" type="presParOf" srcId="{1EA13405-CC13-CC4E-9C2D-3CF3E5B9EDAF}" destId="{76846BB1-C877-DA42-B78C-85598899D6F0}" srcOrd="3" destOrd="0" presId="urn:microsoft.com/office/officeart/2005/8/layout/hProcess4"/>
    <dgm:cxn modelId="{A45F5066-47FA-9D4D-B4EA-8DBA0CD2B3B8}" type="presParOf" srcId="{1EA13405-CC13-CC4E-9C2D-3CF3E5B9EDAF}" destId="{466D5B83-7867-4D4F-89F2-ADF34CF8CF8A}" srcOrd="4" destOrd="0" presId="urn:microsoft.com/office/officeart/2005/8/layout/hProcess4"/>
    <dgm:cxn modelId="{268ED746-575A-604F-A6C0-6E4AA4A375E6}" type="presParOf" srcId="{56B69327-2698-7043-9660-10512895DAC9}" destId="{C34A02AC-E43B-E64A-98B7-D7F0F68A5B18}" srcOrd="1" destOrd="0" presId="urn:microsoft.com/office/officeart/2005/8/layout/hProcess4"/>
    <dgm:cxn modelId="{F429B54B-584A-964C-AE4F-1CE6D2C6A9CD}" type="presParOf" srcId="{56B69327-2698-7043-9660-10512895DAC9}" destId="{4A4558D9-3FD3-ED46-95DE-08209FB6637F}" srcOrd="2" destOrd="0" presId="urn:microsoft.com/office/officeart/2005/8/layout/hProcess4"/>
    <dgm:cxn modelId="{243AE202-2578-DD42-A2F7-6751B3C86740}" type="presParOf" srcId="{4A4558D9-3FD3-ED46-95DE-08209FB6637F}" destId="{EC1269B5-1B55-6C4D-BF17-66F0155C1BCA}" srcOrd="0" destOrd="0" presId="urn:microsoft.com/office/officeart/2005/8/layout/hProcess4"/>
    <dgm:cxn modelId="{93DB775B-6D23-364A-8A57-EBF8DA70C4B6}" type="presParOf" srcId="{4A4558D9-3FD3-ED46-95DE-08209FB6637F}" destId="{36141795-4C13-D945-B456-B45C0C6D7F95}" srcOrd="1" destOrd="0" presId="urn:microsoft.com/office/officeart/2005/8/layout/hProcess4"/>
    <dgm:cxn modelId="{6F0BE0B0-5C08-484A-81E6-616B01094719}" type="presParOf" srcId="{4A4558D9-3FD3-ED46-95DE-08209FB6637F}" destId="{80C8407A-3087-9F42-A7EC-F81A6FC9F406}" srcOrd="2" destOrd="0" presId="urn:microsoft.com/office/officeart/2005/8/layout/hProcess4"/>
    <dgm:cxn modelId="{513952F0-4498-AC4B-803D-CF01CE153F84}" type="presParOf" srcId="{4A4558D9-3FD3-ED46-95DE-08209FB6637F}" destId="{833E1A4D-C856-494C-9310-79D28A7B3343}" srcOrd="3" destOrd="0" presId="urn:microsoft.com/office/officeart/2005/8/layout/hProcess4"/>
    <dgm:cxn modelId="{833BC1BC-9268-0E44-AADE-D2E1133F9207}" type="presParOf" srcId="{4A4558D9-3FD3-ED46-95DE-08209FB6637F}" destId="{3936B297-C5C5-5949-9914-7E911C597C9D}" srcOrd="4" destOrd="0" presId="urn:microsoft.com/office/officeart/2005/8/layout/hProcess4"/>
    <dgm:cxn modelId="{BB940ABB-EE47-4C41-BAAE-53470E7CD978}" type="presParOf" srcId="{56B69327-2698-7043-9660-10512895DAC9}" destId="{B4D2EF6E-4EBE-AF40-9923-764B9DA51EAC}" srcOrd="3" destOrd="0" presId="urn:microsoft.com/office/officeart/2005/8/layout/hProcess4"/>
    <dgm:cxn modelId="{EB0A8F1E-D8C6-B148-A240-55A2DF31A2C6}" type="presParOf" srcId="{56B69327-2698-7043-9660-10512895DAC9}" destId="{79D3AF31-52E5-FB4A-BDDE-7B378D5836DC}" srcOrd="4" destOrd="0" presId="urn:microsoft.com/office/officeart/2005/8/layout/hProcess4"/>
    <dgm:cxn modelId="{74DC0CCF-5901-374F-AD35-8D743DF3E74B}" type="presParOf" srcId="{79D3AF31-52E5-FB4A-BDDE-7B378D5836DC}" destId="{F40C943A-C375-214E-A95F-5A3A0EF9E7E1}" srcOrd="0" destOrd="0" presId="urn:microsoft.com/office/officeart/2005/8/layout/hProcess4"/>
    <dgm:cxn modelId="{16FAEB26-174D-B04A-AEB8-B94CF889A13D}" type="presParOf" srcId="{79D3AF31-52E5-FB4A-BDDE-7B378D5836DC}" destId="{B8FC2CD0-006A-C14B-B8AD-A673FF9C5652}" srcOrd="1" destOrd="0" presId="urn:microsoft.com/office/officeart/2005/8/layout/hProcess4"/>
    <dgm:cxn modelId="{C0A75FF5-FBAD-394B-89CF-F0BB67C64D4C}" type="presParOf" srcId="{79D3AF31-52E5-FB4A-BDDE-7B378D5836DC}" destId="{E2FCA4C5-F968-4F4A-8BC1-914B6C4B6964}" srcOrd="2" destOrd="0" presId="urn:microsoft.com/office/officeart/2005/8/layout/hProcess4"/>
    <dgm:cxn modelId="{73F19BB8-E372-9C45-803A-D5D61511100B}" type="presParOf" srcId="{79D3AF31-52E5-FB4A-BDDE-7B378D5836DC}" destId="{16705910-5CF0-8C4C-9496-47680237E7FA}" srcOrd="3" destOrd="0" presId="urn:microsoft.com/office/officeart/2005/8/layout/hProcess4"/>
    <dgm:cxn modelId="{76E2A0AE-120B-9349-B75D-40D16B4E5687}" type="presParOf" srcId="{79D3AF31-52E5-FB4A-BDDE-7B378D5836DC}" destId="{79603B33-A3F5-4446-952D-6A1D81A7824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CA090B85-2F78-FF4B-AC74-DAAD6598CDC6}" type="presOf" srcId="{E6DAD305-0731-B943-92E1-3D0410340B9F}" destId="{C57FC684-C526-084E-899D-267C4BEFD848}"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AE32DEED-20AB-6844-9682-43D4D76C10B0}" type="presOf" srcId="{F49B7C8A-B6E9-0C41-986A-7E2BBFCE2626}" destId="{21272368-4EBF-7B4A-9965-9A6EF6E6DE86}" srcOrd="1" destOrd="0" presId="urn:microsoft.com/office/officeart/2005/8/layout/hProcess4"/>
    <dgm:cxn modelId="{BA193125-0921-BF41-8E2E-DF3C011AFACA}" type="presOf" srcId="{96702345-DFDA-1647-80B6-40E3058240A8}" destId="{5886DE9C-0FE9-8645-B5F4-7A2FAC18D667}" srcOrd="0" destOrd="1" presId="urn:microsoft.com/office/officeart/2005/8/layout/hProcess4"/>
    <dgm:cxn modelId="{17CC0042-C0E7-E749-A802-77B113B38D9C}" type="presOf" srcId="{535F9186-0A73-224A-9E08-894391CF2688}" destId="{961E70B4-4CE0-EC49-99DE-1D5C9F9F9D7C}"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31D8F711-015D-4E4C-983A-67E09F5D2083}" type="presOf" srcId="{E4A99842-9B9B-2B46-8485-FCBF0F41250F}" destId="{36141795-4C13-D945-B456-B45C0C6D7F95}" srcOrd="0" destOrd="1" presId="urn:microsoft.com/office/officeart/2005/8/layout/hProcess4"/>
    <dgm:cxn modelId="{C8D2DCAA-2D25-C142-B100-72A2CB4779C6}" type="presOf" srcId="{543FA186-8297-E14F-921E-FC450F990E3D}" destId="{21272368-4EBF-7B4A-9965-9A6EF6E6DE86}" srcOrd="1" destOrd="1" presId="urn:microsoft.com/office/officeart/2005/8/layout/hProcess4"/>
    <dgm:cxn modelId="{D7991CA7-0F66-B043-B24D-8D93C68173AE}" type="presOf" srcId="{CDCF1663-307D-0547-98CD-B8C3B9F1B8D4}" destId="{B4D2EF6E-4EBE-AF40-9923-764B9DA51EAC}" srcOrd="0" destOrd="0" presId="urn:microsoft.com/office/officeart/2005/8/layout/hProcess4"/>
    <dgm:cxn modelId="{7D0839B4-F705-6C49-849E-A29D9EE60912}" type="presOf" srcId="{61377071-7ED6-E34A-98C6-091717535A26}" destId="{5886DE9C-0FE9-8645-B5F4-7A2FAC18D667}" srcOrd="0" destOrd="0" presId="urn:microsoft.com/office/officeart/2005/8/layout/hProcess4"/>
    <dgm:cxn modelId="{ADAAD356-F937-944F-9C14-BD1126F87380}" type="presOf" srcId="{5409A5A3-5DD3-8746-8672-D50EA6887A73}" destId="{C34A02AC-E43B-E64A-98B7-D7F0F68A5B18}" srcOrd="0" destOrd="0" presId="urn:microsoft.com/office/officeart/2005/8/layout/hProcess4"/>
    <dgm:cxn modelId="{7B32FE56-2494-224B-8015-57E104457A30}"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C907DB4-E704-B240-88C4-1D3D73B108B8}" type="presOf" srcId="{543FA186-8297-E14F-921E-FC450F990E3D}" destId="{5E1494A8-77FB-CC45-AD26-121A0E33EB57}" srcOrd="0" destOrd="1" presId="urn:microsoft.com/office/officeart/2005/8/layout/hProcess4"/>
    <dgm:cxn modelId="{C759CFDE-63D8-3B46-A4B4-6ED22750A982}" type="presOf" srcId="{F49B7C8A-B6E9-0C41-986A-7E2BBFCE2626}" destId="{5E1494A8-77FB-CC45-AD26-121A0E33EB57}" srcOrd="0" destOrd="0" presId="urn:microsoft.com/office/officeart/2005/8/layout/hProcess4"/>
    <dgm:cxn modelId="{1395AD8B-2A8A-1041-A41F-7B05CBBE42F7}" type="presOf" srcId="{DD36B169-AE56-0B4E-ABDB-E9EF6B07EF10}" destId="{07E37B07-0AE0-8C49-8179-53C97508ED67}"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89758573-2065-CD41-AF79-B40946C169B2}" type="presOf" srcId="{E6DAD305-0731-B943-92E1-3D0410340B9F}" destId="{B0DDEC13-ACE4-4742-AF15-9777191C54CE}" srcOrd="0" destOrd="0" presId="urn:microsoft.com/office/officeart/2005/8/layout/hProcess4"/>
    <dgm:cxn modelId="{D38E5313-CC29-1C45-9F4B-9B52E574D942}" type="presOf" srcId="{61377071-7ED6-E34A-98C6-091717535A26}" destId="{198F176D-0288-3944-93DE-3C789EA55E35}" srcOrd="1"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A204CE78-9E01-0645-8666-D42756B68A05}" type="presOf" srcId="{A4AFF6F9-A417-A941-BFE3-ADE813910EFB}" destId="{37E7FABF-9336-9C40-96DB-B62B61DD4613}" srcOrd="0" destOrd="0" presId="urn:microsoft.com/office/officeart/2005/8/layout/hProcess4"/>
    <dgm:cxn modelId="{CFAD99F6-4E14-BE4D-A677-4C3023162147}" type="presOf" srcId="{038EB10A-644E-DB4E-8CAA-4709A510BA58}" destId="{C57FC684-C526-084E-899D-267C4BEFD848}" srcOrd="1" destOrd="1" presId="urn:microsoft.com/office/officeart/2005/8/layout/hProcess4"/>
    <dgm:cxn modelId="{96F386EC-DE92-BA42-AE42-05AFAF9D7ED8}" type="presOf" srcId="{B6E981B7-8FE4-A341-8258-106DC22CD1CE}" destId="{80C8407A-3087-9F42-A7EC-F81A6FC9F406}" srcOrd="1"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F439F9D2-6E63-484D-9268-C71632907A75}" type="presOf" srcId="{96702345-DFDA-1647-80B6-40E3058240A8}" destId="{198F176D-0288-3944-93DE-3C789EA55E35}" srcOrd="1" destOrd="1" presId="urn:microsoft.com/office/officeart/2005/8/layout/hProcess4"/>
    <dgm:cxn modelId="{7EFDAA1C-A10D-454C-84B0-EF289605346B}" type="presOf" srcId="{038EB10A-644E-DB4E-8CAA-4709A510BA58}" destId="{B0DDEC13-ACE4-4742-AF15-9777191C54CE}" srcOrd="0" destOrd="1" presId="urn:microsoft.com/office/officeart/2005/8/layout/hProcess4"/>
    <dgm:cxn modelId="{3FDBD196-6E92-D34F-BB4F-C9D639604644}" type="presOf" srcId="{F66F3F0A-1C15-E74A-9ED8-1C7F6C51F1E3}" destId="{6449CC79-290B-2C4C-8CA9-111520A902CC}" srcOrd="0" destOrd="0" presId="urn:microsoft.com/office/officeart/2005/8/layout/hProcess4"/>
    <dgm:cxn modelId="{B2415545-D0A7-894A-BE12-F67B7F71C8D5}" type="presOf" srcId="{772A7CAF-F731-154C-9D08-04404389A7FA}" destId="{833E1A4D-C856-494C-9310-79D28A7B3343}" srcOrd="0"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85CA30F4-6B05-1743-83FD-132B9DD3F75C}" type="presOf" srcId="{B6E981B7-8FE4-A341-8258-106DC22CD1CE}" destId="{36141795-4C13-D945-B456-B45C0C6D7F95}" srcOrd="0" destOrd="0" presId="urn:microsoft.com/office/officeart/2005/8/layout/hProcess4"/>
    <dgm:cxn modelId="{C14C8B79-F802-AD46-AC41-FAD688A297A5}" type="presOf" srcId="{B62CC6D2-B98E-B54F-BB66-3C8F5723C55B}" destId="{76846BB1-C877-DA42-B78C-85598899D6F0}" srcOrd="0" destOrd="0" presId="urn:microsoft.com/office/officeart/2005/8/layout/hProcess4"/>
    <dgm:cxn modelId="{671A87BE-4559-2949-907D-E65C1C996574}" type="presParOf" srcId="{6449CC79-290B-2C4C-8CA9-111520A902CC}" destId="{621CF70D-0449-C146-98C2-8438753DD60E}" srcOrd="0" destOrd="0" presId="urn:microsoft.com/office/officeart/2005/8/layout/hProcess4"/>
    <dgm:cxn modelId="{22A42A56-887C-764B-A337-8A309C02558A}" type="presParOf" srcId="{6449CC79-290B-2C4C-8CA9-111520A902CC}" destId="{C9061972-420F-F645-B6FA-E3EF5FD0FD28}" srcOrd="1" destOrd="0" presId="urn:microsoft.com/office/officeart/2005/8/layout/hProcess4"/>
    <dgm:cxn modelId="{CC242E96-6184-2342-B417-D5DB64421579}" type="presParOf" srcId="{6449CC79-290B-2C4C-8CA9-111520A902CC}" destId="{56B69327-2698-7043-9660-10512895DAC9}" srcOrd="2" destOrd="0" presId="urn:microsoft.com/office/officeart/2005/8/layout/hProcess4"/>
    <dgm:cxn modelId="{80605007-ADF4-0543-9E6D-1334B8355F6C}" type="presParOf" srcId="{56B69327-2698-7043-9660-10512895DAC9}" destId="{1EA13405-CC13-CC4E-9C2D-3CF3E5B9EDAF}" srcOrd="0" destOrd="0" presId="urn:microsoft.com/office/officeart/2005/8/layout/hProcess4"/>
    <dgm:cxn modelId="{3E60A527-BF3B-8A4D-92B6-DB3558B1B185}" type="presParOf" srcId="{1EA13405-CC13-CC4E-9C2D-3CF3E5B9EDAF}" destId="{E1C2033E-F292-8B44-AC82-901E0AF85150}" srcOrd="0" destOrd="0" presId="urn:microsoft.com/office/officeart/2005/8/layout/hProcess4"/>
    <dgm:cxn modelId="{015A6308-BC66-6A42-A348-E75354B88DD9}" type="presParOf" srcId="{1EA13405-CC13-CC4E-9C2D-3CF3E5B9EDAF}" destId="{5E1494A8-77FB-CC45-AD26-121A0E33EB57}" srcOrd="1" destOrd="0" presId="urn:microsoft.com/office/officeart/2005/8/layout/hProcess4"/>
    <dgm:cxn modelId="{5BCACE79-F9E1-F84E-9BA6-64E6B7A0EFF9}" type="presParOf" srcId="{1EA13405-CC13-CC4E-9C2D-3CF3E5B9EDAF}" destId="{21272368-4EBF-7B4A-9965-9A6EF6E6DE86}" srcOrd="2" destOrd="0" presId="urn:microsoft.com/office/officeart/2005/8/layout/hProcess4"/>
    <dgm:cxn modelId="{3F79D38F-0A05-414C-AF69-83899299DE53}" type="presParOf" srcId="{1EA13405-CC13-CC4E-9C2D-3CF3E5B9EDAF}" destId="{76846BB1-C877-DA42-B78C-85598899D6F0}" srcOrd="3" destOrd="0" presId="urn:microsoft.com/office/officeart/2005/8/layout/hProcess4"/>
    <dgm:cxn modelId="{CB6B65AE-573B-CD4B-BC73-B03784815585}" type="presParOf" srcId="{1EA13405-CC13-CC4E-9C2D-3CF3E5B9EDAF}" destId="{466D5B83-7867-4D4F-89F2-ADF34CF8CF8A}" srcOrd="4" destOrd="0" presId="urn:microsoft.com/office/officeart/2005/8/layout/hProcess4"/>
    <dgm:cxn modelId="{7563081C-A549-8E44-8ADD-F4CA6104C0B2}" type="presParOf" srcId="{56B69327-2698-7043-9660-10512895DAC9}" destId="{C34A02AC-E43B-E64A-98B7-D7F0F68A5B18}" srcOrd="1" destOrd="0" presId="urn:microsoft.com/office/officeart/2005/8/layout/hProcess4"/>
    <dgm:cxn modelId="{F9F4AF90-5EE2-224D-8DA0-C160B7AABE20}" type="presParOf" srcId="{56B69327-2698-7043-9660-10512895DAC9}" destId="{4A4558D9-3FD3-ED46-95DE-08209FB6637F}" srcOrd="2" destOrd="0" presId="urn:microsoft.com/office/officeart/2005/8/layout/hProcess4"/>
    <dgm:cxn modelId="{9216C42E-99CE-384A-9599-0EBFE57397B9}" type="presParOf" srcId="{4A4558D9-3FD3-ED46-95DE-08209FB6637F}" destId="{EC1269B5-1B55-6C4D-BF17-66F0155C1BCA}" srcOrd="0" destOrd="0" presId="urn:microsoft.com/office/officeart/2005/8/layout/hProcess4"/>
    <dgm:cxn modelId="{48654584-8337-BC42-BB91-293809BB792A}" type="presParOf" srcId="{4A4558D9-3FD3-ED46-95DE-08209FB6637F}" destId="{36141795-4C13-D945-B456-B45C0C6D7F95}" srcOrd="1" destOrd="0" presId="urn:microsoft.com/office/officeart/2005/8/layout/hProcess4"/>
    <dgm:cxn modelId="{0236A6D2-8C7B-B34E-9790-E4B6B2083A26}" type="presParOf" srcId="{4A4558D9-3FD3-ED46-95DE-08209FB6637F}" destId="{80C8407A-3087-9F42-A7EC-F81A6FC9F406}" srcOrd="2" destOrd="0" presId="urn:microsoft.com/office/officeart/2005/8/layout/hProcess4"/>
    <dgm:cxn modelId="{AEFD13FE-C184-4840-B0E6-D15A57523732}" type="presParOf" srcId="{4A4558D9-3FD3-ED46-95DE-08209FB6637F}" destId="{833E1A4D-C856-494C-9310-79D28A7B3343}" srcOrd="3" destOrd="0" presId="urn:microsoft.com/office/officeart/2005/8/layout/hProcess4"/>
    <dgm:cxn modelId="{022333DA-7A11-3C42-BC6B-A919599CC3D3}" type="presParOf" srcId="{4A4558D9-3FD3-ED46-95DE-08209FB6637F}" destId="{3936B297-C5C5-5949-9914-7E911C597C9D}" srcOrd="4" destOrd="0" presId="urn:microsoft.com/office/officeart/2005/8/layout/hProcess4"/>
    <dgm:cxn modelId="{1923DF2B-461A-C54E-A7B7-4792D2B9CDBB}" type="presParOf" srcId="{56B69327-2698-7043-9660-10512895DAC9}" destId="{B4D2EF6E-4EBE-AF40-9923-764B9DA51EAC}" srcOrd="3" destOrd="0" presId="urn:microsoft.com/office/officeart/2005/8/layout/hProcess4"/>
    <dgm:cxn modelId="{7A4BDCF7-827C-7141-80BF-38E69D0E5B57}" type="presParOf" srcId="{56B69327-2698-7043-9660-10512895DAC9}" destId="{810CAA4B-FF78-574A-B030-B748D6FC346C}" srcOrd="4" destOrd="0" presId="urn:microsoft.com/office/officeart/2005/8/layout/hProcess4"/>
    <dgm:cxn modelId="{6919124D-27FE-664A-93B7-31986CD1E7DC}" type="presParOf" srcId="{810CAA4B-FF78-574A-B030-B748D6FC346C}" destId="{82B6BBA4-3902-3541-9766-9B7AC1700637}" srcOrd="0" destOrd="0" presId="urn:microsoft.com/office/officeart/2005/8/layout/hProcess4"/>
    <dgm:cxn modelId="{CEA192A8-A09C-984A-BDBE-EA6CA83AFFF1}" type="presParOf" srcId="{810CAA4B-FF78-574A-B030-B748D6FC346C}" destId="{5886DE9C-0FE9-8645-B5F4-7A2FAC18D667}" srcOrd="1" destOrd="0" presId="urn:microsoft.com/office/officeart/2005/8/layout/hProcess4"/>
    <dgm:cxn modelId="{62D47C34-F7EC-5942-BF31-9262D16228A6}" type="presParOf" srcId="{810CAA4B-FF78-574A-B030-B748D6FC346C}" destId="{198F176D-0288-3944-93DE-3C789EA55E35}" srcOrd="2" destOrd="0" presId="urn:microsoft.com/office/officeart/2005/8/layout/hProcess4"/>
    <dgm:cxn modelId="{99A8EBFB-9910-1343-9C29-485E3EF1B69D}" type="presParOf" srcId="{810CAA4B-FF78-574A-B030-B748D6FC346C}" destId="{37E7FABF-9336-9C40-96DB-B62B61DD4613}" srcOrd="3" destOrd="0" presId="urn:microsoft.com/office/officeart/2005/8/layout/hProcess4"/>
    <dgm:cxn modelId="{7A7D5784-6D75-6C42-9666-10550A1D310C}" type="presParOf" srcId="{810CAA4B-FF78-574A-B030-B748D6FC346C}" destId="{98921006-062B-D04B-8061-CB7171C8FB23}" srcOrd="4" destOrd="0" presId="urn:microsoft.com/office/officeart/2005/8/layout/hProcess4"/>
    <dgm:cxn modelId="{EF544464-4292-2546-A867-FE978B56AD0B}" type="presParOf" srcId="{56B69327-2698-7043-9660-10512895DAC9}" destId="{07E37B07-0AE0-8C49-8179-53C97508ED67}" srcOrd="5" destOrd="0" presId="urn:microsoft.com/office/officeart/2005/8/layout/hProcess4"/>
    <dgm:cxn modelId="{39B55383-98DE-E04F-83EE-028DEAFEDC61}" type="presParOf" srcId="{56B69327-2698-7043-9660-10512895DAC9}" destId="{89C609CB-DB52-9140-9A83-E83B0C63256E}" srcOrd="6" destOrd="0" presId="urn:microsoft.com/office/officeart/2005/8/layout/hProcess4"/>
    <dgm:cxn modelId="{A645B6E4-CDDA-B74C-8077-7E2C30A472FA}" type="presParOf" srcId="{89C609CB-DB52-9140-9A83-E83B0C63256E}" destId="{DA87C07A-8414-4B40-B693-21907C362F41}" srcOrd="0" destOrd="0" presId="urn:microsoft.com/office/officeart/2005/8/layout/hProcess4"/>
    <dgm:cxn modelId="{2357FBE6-03B0-CF4B-8BD8-E2EC6AE07575}" type="presParOf" srcId="{89C609CB-DB52-9140-9A83-E83B0C63256E}" destId="{B0DDEC13-ACE4-4742-AF15-9777191C54CE}" srcOrd="1" destOrd="0" presId="urn:microsoft.com/office/officeart/2005/8/layout/hProcess4"/>
    <dgm:cxn modelId="{FE2A1440-6AF0-934F-BFBC-33095660955A}" type="presParOf" srcId="{89C609CB-DB52-9140-9A83-E83B0C63256E}" destId="{C57FC684-C526-084E-899D-267C4BEFD848}" srcOrd="2" destOrd="0" presId="urn:microsoft.com/office/officeart/2005/8/layout/hProcess4"/>
    <dgm:cxn modelId="{87297195-CE3B-B747-AD7B-22FE627E8C25}" type="presParOf" srcId="{89C609CB-DB52-9140-9A83-E83B0C63256E}" destId="{961E70B4-4CE0-EC49-99DE-1D5C9F9F9D7C}" srcOrd="3" destOrd="0" presId="urn:microsoft.com/office/officeart/2005/8/layout/hProcess4"/>
    <dgm:cxn modelId="{FE3EC1E8-1BCB-2342-AB17-E2A3DA17F714}"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t>
        <a:bodyPr/>
        <a:lstStyle/>
        <a:p>
          <a:endParaRPr lang="en-US"/>
        </a:p>
      </dgm:t>
    </dgm:pt>
    <dgm:pt modelId="{829683BA-E249-5240-9593-141622013220}" type="sibTrans" cxnId="{6F063B81-EF71-2B4E-BEA6-1FA3DA378FDB}">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4"/>
      <dgm:spPr/>
    </dgm:pt>
    <dgm:pt modelId="{5E1494A8-77FB-CC45-AD26-121A0E33EB57}" type="pres">
      <dgm:prSet presAssocID="{B62CC6D2-B98E-B54F-BB66-3C8F5723C55B}" presName="childNode1" presStyleLbl="bgAcc1" presStyleIdx="0" presStyleCnt="4">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4">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4">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3"/>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4"/>
      <dgm:spPr/>
    </dgm:pt>
    <dgm:pt modelId="{36141795-4C13-D945-B456-B45C0C6D7F95}" type="pres">
      <dgm:prSet presAssocID="{772A7CAF-F731-154C-9D08-04404389A7FA}" presName="childNode2" presStyleLbl="bgAcc1" presStyleIdx="1" presStyleCnt="4">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4">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4">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3"/>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4"/>
      <dgm:spPr/>
    </dgm:pt>
    <dgm:pt modelId="{5886DE9C-0FE9-8645-B5F4-7A2FAC18D667}" type="pres">
      <dgm:prSet presAssocID="{A4AFF6F9-A417-A941-BFE3-ADE813910EFB}" presName="childNode1" presStyleLbl="bgAcc1" presStyleIdx="2" presStyleCnt="4">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4">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4">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3"/>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4"/>
      <dgm:spPr/>
    </dgm:pt>
    <dgm:pt modelId="{B0DDEC13-ACE4-4742-AF15-9777191C54CE}" type="pres">
      <dgm:prSet presAssocID="{535F9186-0A73-224A-9E08-894391CF2688}" presName="childNode2" presStyleLbl="bgAcc1" presStyleIdx="3" presStyleCnt="4">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4">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4">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Lst>
  <dgm:cxnLst>
    <dgm:cxn modelId="{531F7811-72B0-4C40-BEF5-45B84655D740}" type="presOf" srcId="{CDCF1663-307D-0547-98CD-B8C3B9F1B8D4}" destId="{B4D2EF6E-4EBE-AF40-9923-764B9DA51EAC}" srcOrd="0" destOrd="0" presId="urn:microsoft.com/office/officeart/2005/8/layout/hProcess4"/>
    <dgm:cxn modelId="{55130C2A-EA0C-2344-9A2C-351232FB065C}" type="presOf" srcId="{61377071-7ED6-E34A-98C6-091717535A26}" destId="{5886DE9C-0FE9-8645-B5F4-7A2FAC18D667}"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40C0AC72-3C31-3545-9A6A-B755089D2B8E}" type="presOf" srcId="{96702345-DFDA-1647-80B6-40E3058240A8}" destId="{198F176D-0288-3944-93DE-3C789EA55E35}" srcOrd="1" destOrd="1" presId="urn:microsoft.com/office/officeart/2005/8/layout/hProcess4"/>
    <dgm:cxn modelId="{22CC2BC4-7501-EC44-AB8D-D11CF3D546A1}" type="presOf" srcId="{96702345-DFDA-1647-80B6-40E3058240A8}" destId="{5886DE9C-0FE9-8645-B5F4-7A2FAC18D667}" srcOrd="0" destOrd="1" presId="urn:microsoft.com/office/officeart/2005/8/layout/hProcess4"/>
    <dgm:cxn modelId="{3791FDCF-D3D3-524C-82C3-9D086422AFCB}" type="presOf" srcId="{543FA186-8297-E14F-921E-FC450F990E3D}" destId="{21272368-4EBF-7B4A-9965-9A6EF6E6DE86}" srcOrd="1" destOrd="1" presId="urn:microsoft.com/office/officeart/2005/8/layout/hProcess4"/>
    <dgm:cxn modelId="{40F3C8FB-E78B-6047-B95C-BF603D890F46}" type="presOf" srcId="{F49B7C8A-B6E9-0C41-986A-7E2BBFCE2626}" destId="{5E1494A8-77FB-CC45-AD26-121A0E33EB57}" srcOrd="0" destOrd="0" presId="urn:microsoft.com/office/officeart/2005/8/layout/hProcess4"/>
    <dgm:cxn modelId="{8C1BC70D-9159-5B45-9D46-1358598F859A}" type="presOf" srcId="{B6E981B7-8FE4-A341-8258-106DC22CD1CE}" destId="{80C8407A-3087-9F42-A7EC-F81A6FC9F406}" srcOrd="1"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1C9C4B66-D5D2-5A4A-A9E6-0A9C2AC7F7D0}" srcId="{F66F3F0A-1C15-E74A-9ED8-1C7F6C51F1E3}" destId="{A4AFF6F9-A417-A941-BFE3-ADE813910EFB}" srcOrd="2" destOrd="0" parTransId="{5BEC0F89-EAFA-2F44-9A41-7BDA98F6495D}" sibTransId="{DD36B169-AE56-0B4E-ABDB-E9EF6B07EF10}"/>
    <dgm:cxn modelId="{B8B5CF00-FF2F-824C-A014-D10806BE0D8D}" type="presOf" srcId="{A4AFF6F9-A417-A941-BFE3-ADE813910EFB}" destId="{37E7FABF-9336-9C40-96DB-B62B61DD4613}" srcOrd="0" destOrd="0" presId="urn:microsoft.com/office/officeart/2005/8/layout/hProcess4"/>
    <dgm:cxn modelId="{FB44834D-4D54-694A-8B23-5D28BF4E3C24}" type="presOf" srcId="{535F9186-0A73-224A-9E08-894391CF2688}" destId="{961E70B4-4CE0-EC49-99DE-1D5C9F9F9D7C}"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03F56BC3-3EDB-C241-9FA4-8C89733EECE1}" type="presOf" srcId="{61377071-7ED6-E34A-98C6-091717535A26}" destId="{198F176D-0288-3944-93DE-3C789EA55E35}"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FEE64BC9-C8FC-A146-863D-06FAE4FF21A9}" srcId="{B62CC6D2-B98E-B54F-BB66-3C8F5723C55B}" destId="{F49B7C8A-B6E9-0C41-986A-7E2BBFCE2626}" srcOrd="0" destOrd="0" parTransId="{C60332B2-008D-FA45-BD91-DDC8B8AC5BEC}" sibTransId="{7C3ADDFE-F3E3-1B47-A608-9A4B4C543456}"/>
    <dgm:cxn modelId="{6F063B81-EF71-2B4E-BEA6-1FA3DA378FDB}" srcId="{535F9186-0A73-224A-9E08-894391CF2688}" destId="{E6DAD305-0731-B943-92E1-3D0410340B9F}" srcOrd="0" destOrd="0" parTransId="{EC2AB421-1510-334B-BE5A-F9B2D849E4EF}" sibTransId="{829683BA-E249-5240-9593-141622013220}"/>
    <dgm:cxn modelId="{0AB35632-EEE3-A244-99B8-00CDCA1A3800}" type="presOf" srcId="{F66F3F0A-1C15-E74A-9ED8-1C7F6C51F1E3}" destId="{6449CC79-290B-2C4C-8CA9-111520A902CC}"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F74302C8-920C-BD43-90AE-C220DDC870C9}" type="presOf" srcId="{772A7CAF-F731-154C-9D08-04404389A7FA}" destId="{833E1A4D-C856-494C-9310-79D28A7B3343}" srcOrd="0" destOrd="0" presId="urn:microsoft.com/office/officeart/2005/8/layout/hProcess4"/>
    <dgm:cxn modelId="{B28B8085-0318-0C46-8E69-A7B9EF6A67A7}" type="presOf" srcId="{038EB10A-644E-DB4E-8CAA-4709A510BA58}" destId="{B0DDEC13-ACE4-4742-AF15-9777191C54CE}" srcOrd="0" destOrd="1" presId="urn:microsoft.com/office/officeart/2005/8/layout/hProcess4"/>
    <dgm:cxn modelId="{865AE152-1EFB-F64D-8063-FC0643994739}" type="presOf" srcId="{5409A5A3-5DD3-8746-8672-D50EA6887A73}" destId="{C34A02AC-E43B-E64A-98B7-D7F0F68A5B18}" srcOrd="0" destOrd="0" presId="urn:microsoft.com/office/officeart/2005/8/layout/hProcess4"/>
    <dgm:cxn modelId="{A8D5FA92-5B12-D640-888A-D6DDFE116A29}" type="presOf" srcId="{B62CC6D2-B98E-B54F-BB66-3C8F5723C55B}" destId="{76846BB1-C877-DA42-B78C-85598899D6F0}" srcOrd="0" destOrd="0" presId="urn:microsoft.com/office/officeart/2005/8/layout/hProcess4"/>
    <dgm:cxn modelId="{B05F27A5-51D0-8849-A6CD-F6A4506A7C06}" type="presOf" srcId="{038EB10A-644E-DB4E-8CAA-4709A510BA58}" destId="{C57FC684-C526-084E-899D-267C4BEFD848}"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45B9DFFC-8EA1-5C41-A7FC-A75D8D89DE0F}" type="presOf" srcId="{B6E981B7-8FE4-A341-8258-106DC22CD1CE}" destId="{36141795-4C13-D945-B456-B45C0C6D7F95}" srcOrd="0" destOrd="0" presId="urn:microsoft.com/office/officeart/2005/8/layout/hProcess4"/>
    <dgm:cxn modelId="{08A84FEB-1C42-B14E-AC74-4A3B645928DA}" type="presOf" srcId="{E6DAD305-0731-B943-92E1-3D0410340B9F}" destId="{B0DDEC13-ACE4-4742-AF15-9777191C54CE}" srcOrd="0" destOrd="0" presId="urn:microsoft.com/office/officeart/2005/8/layout/hProcess4"/>
    <dgm:cxn modelId="{8584F0E6-4A5A-D84E-AEE4-171BBC905640}" type="presOf" srcId="{DD36B169-AE56-0B4E-ABDB-E9EF6B07EF10}" destId="{07E37B07-0AE0-8C49-8179-53C97508ED67}" srcOrd="0" destOrd="0" presId="urn:microsoft.com/office/officeart/2005/8/layout/hProcess4"/>
    <dgm:cxn modelId="{94230C0D-58BF-8D48-A529-75BAFF8A7301}" type="presOf" srcId="{E6DAD305-0731-B943-92E1-3D0410340B9F}" destId="{C57FC684-C526-084E-899D-267C4BEFD848}" srcOrd="1" destOrd="0" presId="urn:microsoft.com/office/officeart/2005/8/layout/hProcess4"/>
    <dgm:cxn modelId="{A21CAE42-ECA1-2646-A833-436AC3C15899}" type="presOf" srcId="{E4A99842-9B9B-2B46-8485-FCBF0F41250F}" destId="{36141795-4C13-D945-B456-B45C0C6D7F95}" srcOrd="0" destOrd="1" presId="urn:microsoft.com/office/officeart/2005/8/layout/hProcess4"/>
    <dgm:cxn modelId="{310FEAF7-E846-F741-BCB7-1527D0B3DA8F}"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901506C5-DA0E-0944-9C97-EB37C2BB16A5}" srcId="{F66F3F0A-1C15-E74A-9ED8-1C7F6C51F1E3}" destId="{772A7CAF-F731-154C-9D08-04404389A7FA}" srcOrd="1" destOrd="0" parTransId="{2DE477F5-F549-CE49-B225-6D9456D38E66}" sibTransId="{CDCF1663-307D-0547-98CD-B8C3B9F1B8D4}"/>
    <dgm:cxn modelId="{21EC2A29-A649-C341-8666-8EE03ADCD3F7}"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29638699-5F26-A144-9BE8-0DB14B482E01}" type="presOf" srcId="{F49B7C8A-B6E9-0C41-986A-7E2BBFCE2626}" destId="{21272368-4EBF-7B4A-9965-9A6EF6E6DE86}" srcOrd="1" destOrd="0" presId="urn:microsoft.com/office/officeart/2005/8/layout/hProcess4"/>
    <dgm:cxn modelId="{76983AC8-064A-0644-88FB-01AD1D01C80D}" type="presParOf" srcId="{6449CC79-290B-2C4C-8CA9-111520A902CC}" destId="{621CF70D-0449-C146-98C2-8438753DD60E}" srcOrd="0" destOrd="0" presId="urn:microsoft.com/office/officeart/2005/8/layout/hProcess4"/>
    <dgm:cxn modelId="{C6D0472C-613C-DC41-AE11-B8CB005200EE}" type="presParOf" srcId="{6449CC79-290B-2C4C-8CA9-111520A902CC}" destId="{C9061972-420F-F645-B6FA-E3EF5FD0FD28}" srcOrd="1" destOrd="0" presId="urn:microsoft.com/office/officeart/2005/8/layout/hProcess4"/>
    <dgm:cxn modelId="{E91EFFDC-3952-7D45-B050-40753BE278C3}" type="presParOf" srcId="{6449CC79-290B-2C4C-8CA9-111520A902CC}" destId="{56B69327-2698-7043-9660-10512895DAC9}" srcOrd="2" destOrd="0" presId="urn:microsoft.com/office/officeart/2005/8/layout/hProcess4"/>
    <dgm:cxn modelId="{4D4D3739-4880-DA4F-A4B3-A0063EB10F57}" type="presParOf" srcId="{56B69327-2698-7043-9660-10512895DAC9}" destId="{1EA13405-CC13-CC4E-9C2D-3CF3E5B9EDAF}" srcOrd="0" destOrd="0" presId="urn:microsoft.com/office/officeart/2005/8/layout/hProcess4"/>
    <dgm:cxn modelId="{0B8B3A04-0B8F-484B-ACFE-5E2CAEF98BE4}" type="presParOf" srcId="{1EA13405-CC13-CC4E-9C2D-3CF3E5B9EDAF}" destId="{E1C2033E-F292-8B44-AC82-901E0AF85150}" srcOrd="0" destOrd="0" presId="urn:microsoft.com/office/officeart/2005/8/layout/hProcess4"/>
    <dgm:cxn modelId="{706DA858-FDD5-404E-A66D-CA2848C50467}" type="presParOf" srcId="{1EA13405-CC13-CC4E-9C2D-3CF3E5B9EDAF}" destId="{5E1494A8-77FB-CC45-AD26-121A0E33EB57}" srcOrd="1" destOrd="0" presId="urn:microsoft.com/office/officeart/2005/8/layout/hProcess4"/>
    <dgm:cxn modelId="{9162AD6B-13FD-3F44-BF9B-5152E0D76D73}" type="presParOf" srcId="{1EA13405-CC13-CC4E-9C2D-3CF3E5B9EDAF}" destId="{21272368-4EBF-7B4A-9965-9A6EF6E6DE86}" srcOrd="2" destOrd="0" presId="urn:microsoft.com/office/officeart/2005/8/layout/hProcess4"/>
    <dgm:cxn modelId="{94A8D06B-23F7-4041-8F79-7296783F53C5}" type="presParOf" srcId="{1EA13405-CC13-CC4E-9C2D-3CF3E5B9EDAF}" destId="{76846BB1-C877-DA42-B78C-85598899D6F0}" srcOrd="3" destOrd="0" presId="urn:microsoft.com/office/officeart/2005/8/layout/hProcess4"/>
    <dgm:cxn modelId="{0C52CF2C-5961-C24D-AAC8-FDC9DD548E48}" type="presParOf" srcId="{1EA13405-CC13-CC4E-9C2D-3CF3E5B9EDAF}" destId="{466D5B83-7867-4D4F-89F2-ADF34CF8CF8A}" srcOrd="4" destOrd="0" presId="urn:microsoft.com/office/officeart/2005/8/layout/hProcess4"/>
    <dgm:cxn modelId="{06024289-86BB-E74B-B9BD-8BEA7875C7B0}" type="presParOf" srcId="{56B69327-2698-7043-9660-10512895DAC9}" destId="{C34A02AC-E43B-E64A-98B7-D7F0F68A5B18}" srcOrd="1" destOrd="0" presId="urn:microsoft.com/office/officeart/2005/8/layout/hProcess4"/>
    <dgm:cxn modelId="{86EC7C05-1998-FE43-A52B-50FE97A0658B}" type="presParOf" srcId="{56B69327-2698-7043-9660-10512895DAC9}" destId="{4A4558D9-3FD3-ED46-95DE-08209FB6637F}" srcOrd="2" destOrd="0" presId="urn:microsoft.com/office/officeart/2005/8/layout/hProcess4"/>
    <dgm:cxn modelId="{D8837BA9-16E1-EF46-A2E5-DC4CCDBC802D}" type="presParOf" srcId="{4A4558D9-3FD3-ED46-95DE-08209FB6637F}" destId="{EC1269B5-1B55-6C4D-BF17-66F0155C1BCA}" srcOrd="0" destOrd="0" presId="urn:microsoft.com/office/officeart/2005/8/layout/hProcess4"/>
    <dgm:cxn modelId="{9A897137-5D66-A74B-8258-424B2682FDE0}" type="presParOf" srcId="{4A4558D9-3FD3-ED46-95DE-08209FB6637F}" destId="{36141795-4C13-D945-B456-B45C0C6D7F95}" srcOrd="1" destOrd="0" presId="urn:microsoft.com/office/officeart/2005/8/layout/hProcess4"/>
    <dgm:cxn modelId="{A22805C6-68E3-7B45-A2D3-00ACAA75305C}" type="presParOf" srcId="{4A4558D9-3FD3-ED46-95DE-08209FB6637F}" destId="{80C8407A-3087-9F42-A7EC-F81A6FC9F406}" srcOrd="2" destOrd="0" presId="urn:microsoft.com/office/officeart/2005/8/layout/hProcess4"/>
    <dgm:cxn modelId="{119D835C-13F5-B049-965E-075B47FFC00D}" type="presParOf" srcId="{4A4558D9-3FD3-ED46-95DE-08209FB6637F}" destId="{833E1A4D-C856-494C-9310-79D28A7B3343}" srcOrd="3" destOrd="0" presId="urn:microsoft.com/office/officeart/2005/8/layout/hProcess4"/>
    <dgm:cxn modelId="{2C827C3A-12FE-6E4D-8E6F-11FFFA0ABB37}" type="presParOf" srcId="{4A4558D9-3FD3-ED46-95DE-08209FB6637F}" destId="{3936B297-C5C5-5949-9914-7E911C597C9D}" srcOrd="4" destOrd="0" presId="urn:microsoft.com/office/officeart/2005/8/layout/hProcess4"/>
    <dgm:cxn modelId="{F7E3F5E2-B92D-5849-9106-B27411429BD9}" type="presParOf" srcId="{56B69327-2698-7043-9660-10512895DAC9}" destId="{B4D2EF6E-4EBE-AF40-9923-764B9DA51EAC}" srcOrd="3" destOrd="0" presId="urn:microsoft.com/office/officeart/2005/8/layout/hProcess4"/>
    <dgm:cxn modelId="{D5A531CE-074A-5A42-8B88-0A39DA0BC637}" type="presParOf" srcId="{56B69327-2698-7043-9660-10512895DAC9}" destId="{810CAA4B-FF78-574A-B030-B748D6FC346C}" srcOrd="4" destOrd="0" presId="urn:microsoft.com/office/officeart/2005/8/layout/hProcess4"/>
    <dgm:cxn modelId="{E49F8F76-932F-3E4A-B773-4278F3EED877}" type="presParOf" srcId="{810CAA4B-FF78-574A-B030-B748D6FC346C}" destId="{82B6BBA4-3902-3541-9766-9B7AC1700637}" srcOrd="0" destOrd="0" presId="urn:microsoft.com/office/officeart/2005/8/layout/hProcess4"/>
    <dgm:cxn modelId="{FDA0F0AA-42B1-9242-89CB-6CC6010BA8B6}" type="presParOf" srcId="{810CAA4B-FF78-574A-B030-B748D6FC346C}" destId="{5886DE9C-0FE9-8645-B5F4-7A2FAC18D667}" srcOrd="1" destOrd="0" presId="urn:microsoft.com/office/officeart/2005/8/layout/hProcess4"/>
    <dgm:cxn modelId="{4870703A-3961-A44A-A293-2E77891C21B8}" type="presParOf" srcId="{810CAA4B-FF78-574A-B030-B748D6FC346C}" destId="{198F176D-0288-3944-93DE-3C789EA55E35}" srcOrd="2" destOrd="0" presId="urn:microsoft.com/office/officeart/2005/8/layout/hProcess4"/>
    <dgm:cxn modelId="{ABF9D5CB-D7D9-4A43-AD6D-7D7040446284}" type="presParOf" srcId="{810CAA4B-FF78-574A-B030-B748D6FC346C}" destId="{37E7FABF-9336-9C40-96DB-B62B61DD4613}" srcOrd="3" destOrd="0" presId="urn:microsoft.com/office/officeart/2005/8/layout/hProcess4"/>
    <dgm:cxn modelId="{2CBE1DBD-5D1C-2E40-9F0C-23333A66DFA7}" type="presParOf" srcId="{810CAA4B-FF78-574A-B030-B748D6FC346C}" destId="{98921006-062B-D04B-8061-CB7171C8FB23}" srcOrd="4" destOrd="0" presId="urn:microsoft.com/office/officeart/2005/8/layout/hProcess4"/>
    <dgm:cxn modelId="{C154F76B-E72F-8349-B0F2-24A1C0596A28}" type="presParOf" srcId="{56B69327-2698-7043-9660-10512895DAC9}" destId="{07E37B07-0AE0-8C49-8179-53C97508ED67}" srcOrd="5" destOrd="0" presId="urn:microsoft.com/office/officeart/2005/8/layout/hProcess4"/>
    <dgm:cxn modelId="{129FFE68-D15D-654D-BBE8-5FF600D5621E}" type="presParOf" srcId="{56B69327-2698-7043-9660-10512895DAC9}" destId="{89C609CB-DB52-9140-9A83-E83B0C63256E}" srcOrd="6" destOrd="0" presId="urn:microsoft.com/office/officeart/2005/8/layout/hProcess4"/>
    <dgm:cxn modelId="{391F75AA-2596-D341-ADB4-4CC098A07735}" type="presParOf" srcId="{89C609CB-DB52-9140-9A83-E83B0C63256E}" destId="{DA87C07A-8414-4B40-B693-21907C362F41}" srcOrd="0" destOrd="0" presId="urn:microsoft.com/office/officeart/2005/8/layout/hProcess4"/>
    <dgm:cxn modelId="{DE4EF97E-9070-8D4A-89AC-186457135BAB}" type="presParOf" srcId="{89C609CB-DB52-9140-9A83-E83B0C63256E}" destId="{B0DDEC13-ACE4-4742-AF15-9777191C54CE}" srcOrd="1" destOrd="0" presId="urn:microsoft.com/office/officeart/2005/8/layout/hProcess4"/>
    <dgm:cxn modelId="{DE04E8AB-73CA-8349-8D0F-D7CBD58C4E72}" type="presParOf" srcId="{89C609CB-DB52-9140-9A83-E83B0C63256E}" destId="{C57FC684-C526-084E-899D-267C4BEFD848}" srcOrd="2" destOrd="0" presId="urn:microsoft.com/office/officeart/2005/8/layout/hProcess4"/>
    <dgm:cxn modelId="{85F7DC6D-F0D6-5640-A90C-2029E3431FB2}" type="presParOf" srcId="{89C609CB-DB52-9140-9A83-E83B0C63256E}" destId="{961E70B4-4CE0-EC49-99DE-1D5C9F9F9D7C}" srcOrd="3" destOrd="0" presId="urn:microsoft.com/office/officeart/2005/8/layout/hProcess4"/>
    <dgm:cxn modelId="{FB92776C-730A-0248-ABA8-859A5EE1EE38}" type="presParOf" srcId="{89C609CB-DB52-9140-9A83-E83B0C63256E}" destId="{E1F525B9-4FC2-8A45-885E-506324430CE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Stats/Graphs/ML</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E6DAD305-0731-B943-92E1-3D0410340B9F}">
      <dgm:prSet phldrT="[Text]"/>
      <dgm:spPr/>
      <dgm:t>
        <a:bodyPr/>
        <a:lstStyle/>
        <a:p>
          <a:r>
            <a:rPr lang="en-US" dirty="0" smtClean="0"/>
            <a:t>Intuition</a:t>
          </a:r>
          <a:endParaRPr lang="en-US" dirty="0"/>
        </a:p>
      </dgm:t>
    </dgm:pt>
    <dgm:pt modelId="{EC2AB421-1510-334B-BE5A-F9B2D849E4EF}" type="parTrans" cxnId="{6F063B81-EF71-2B4E-BEA6-1FA3DA378FDB}">
      <dgm:prSet/>
      <dgm:spPr/>
    </dgm:pt>
    <dgm:pt modelId="{829683BA-E249-5240-9593-141622013220}" type="sibTrans" cxnId="{6F063B81-EF71-2B4E-BEA6-1FA3DA378FDB}">
      <dgm:prSet/>
      <dgm:spPr/>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484301B-E0C1-254D-A9FD-2C2F2CE7E34F}" type="presOf" srcId="{61377071-7ED6-E34A-98C6-091717535A26}" destId="{5886DE9C-0FE9-8645-B5F4-7A2FAC18D667}" srcOrd="0" destOrd="0" presId="urn:microsoft.com/office/officeart/2005/8/layout/hProcess4"/>
    <dgm:cxn modelId="{13B7D7CD-656D-AA49-990B-C74EE4729D36}" type="presOf" srcId="{038EB10A-644E-DB4E-8CAA-4709A510BA58}" destId="{C57FC684-C526-084E-899D-267C4BEFD848}" srcOrd="1" destOrd="1" presId="urn:microsoft.com/office/officeart/2005/8/layout/hProcess4"/>
    <dgm:cxn modelId="{4EA62841-D680-2A4A-A84E-FCD3C5F384EA}" type="presOf" srcId="{038EB10A-644E-DB4E-8CAA-4709A510BA58}" destId="{B0DDEC13-ACE4-4742-AF15-9777191C54CE}" srcOrd="0" destOrd="1" presId="urn:microsoft.com/office/officeart/2005/8/layout/hProcess4"/>
    <dgm:cxn modelId="{023AE9AF-FB43-CE46-8CC4-09EE8B5662EE}" type="presOf" srcId="{61377071-7ED6-E34A-98C6-091717535A26}" destId="{198F176D-0288-3944-93DE-3C789EA55E35}" srcOrd="1" destOrd="0" presId="urn:microsoft.com/office/officeart/2005/8/layout/hProcess4"/>
    <dgm:cxn modelId="{1D920F8F-CDE7-3840-B5E7-DDFAC23DB580}" srcId="{535F9186-0A73-224A-9E08-894391CF2688}" destId="{038EB10A-644E-DB4E-8CAA-4709A510BA58}" srcOrd="1" destOrd="0" parTransId="{754CB3E8-63E3-4046-B166-36A1523B403A}" sibTransId="{B1A6AA75-6512-FC47-90B7-043776E75AC9}"/>
    <dgm:cxn modelId="{674DC8C6-BEBC-3440-8FF9-2484FBD62BB7}" type="presOf" srcId="{DD36B169-AE56-0B4E-ABDB-E9EF6B07EF10}" destId="{07E37B07-0AE0-8C49-8179-53C97508ED67}"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3EFE4367-F85A-4F4B-B566-8D8AB097B96E}" srcId="{772A7CAF-F731-154C-9D08-04404389A7FA}" destId="{E4A99842-9B9B-2B46-8485-FCBF0F41250F}" srcOrd="1" destOrd="0" parTransId="{06DBE494-9B4F-A941-8350-3A194A55EEB4}" sibTransId="{03EB4A7A-2E79-FA4F-82C3-04A512317FB3}"/>
    <dgm:cxn modelId="{F3343B5B-A13E-2541-800A-D1869B6424AF}" type="presOf" srcId="{543FA186-8297-E14F-921E-FC450F990E3D}" destId="{5E1494A8-77FB-CC45-AD26-121A0E33EB57}" srcOrd="0" destOrd="1"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7E5FD5B0-70F4-9741-8BA4-31D512CB2688}" type="presOf" srcId="{CDCF1663-307D-0547-98CD-B8C3B9F1B8D4}" destId="{B4D2EF6E-4EBE-AF40-9923-764B9DA51EAC}" srcOrd="0" destOrd="0" presId="urn:microsoft.com/office/officeart/2005/8/layout/hProcess4"/>
    <dgm:cxn modelId="{9B3E43DF-D685-4448-AFFE-799B41795D52}" type="presOf" srcId="{E4A99842-9B9B-2B46-8485-FCBF0F41250F}" destId="{36141795-4C13-D945-B456-B45C0C6D7F95}" srcOrd="0" destOrd="1" presId="urn:microsoft.com/office/officeart/2005/8/layout/hProcess4"/>
    <dgm:cxn modelId="{54CBB42D-61B4-5D47-806D-8AE9765C8489}" type="presOf" srcId="{E6DAD305-0731-B943-92E1-3D0410340B9F}" destId="{B0DDEC13-ACE4-4742-AF15-9777191C54CE}" srcOrd="0" destOrd="0" presId="urn:microsoft.com/office/officeart/2005/8/layout/hProcess4"/>
    <dgm:cxn modelId="{5D7A573F-CEC7-974B-B463-49F1B6C239F6}" type="presOf" srcId="{F49B7C8A-B6E9-0C41-986A-7E2BBFCE2626}" destId="{5E1494A8-77FB-CC45-AD26-121A0E33EB57}" srcOrd="0" destOrd="0" presId="urn:microsoft.com/office/officeart/2005/8/layout/hProcess4"/>
    <dgm:cxn modelId="{04109E60-596A-674C-A2F2-D4AEC302ECFB}" type="presOf" srcId="{B6E981B7-8FE4-A341-8258-106DC22CD1CE}" destId="{80C8407A-3087-9F42-A7EC-F81A6FC9F406}" srcOrd="1" destOrd="0" presId="urn:microsoft.com/office/officeart/2005/8/layout/hProcess4"/>
    <dgm:cxn modelId="{F8A3C26C-1AE1-4246-BEF8-E628042EEAE0}" type="presOf" srcId="{A4AFF6F9-A417-A941-BFE3-ADE813910EFB}" destId="{37E7FABF-9336-9C40-96DB-B62B61DD4613}" srcOrd="0" destOrd="0" presId="urn:microsoft.com/office/officeart/2005/8/layout/hProcess4"/>
    <dgm:cxn modelId="{D2613003-AF43-9949-A484-B82C78F1382D}" srcId="{B45DD5DC-97C3-DE45-8192-C0175C7EC9DE}" destId="{86EF93F1-022E-7B4B-991F-7530BF2240D4}" srcOrd="0" destOrd="0" parTransId="{92C779C5-3AE7-F549-9B26-A9C463EC83BB}" sibTransId="{F0F5B36E-8DD1-9A47-AFDE-CCD638AEEF2A}"/>
    <dgm:cxn modelId="{533FC233-5210-9C45-BC23-30A193833CDF}" type="presOf" srcId="{F66F3F0A-1C15-E74A-9ED8-1C7F6C51F1E3}" destId="{6449CC79-290B-2C4C-8CA9-111520A902C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FFE6C4C4-E327-564A-9307-117C3CD24BE6}" type="presOf" srcId="{F49B7C8A-B6E9-0C41-986A-7E2BBFCE2626}" destId="{21272368-4EBF-7B4A-9965-9A6EF6E6DE86}" srcOrd="1" destOrd="0" presId="urn:microsoft.com/office/officeart/2005/8/layout/hProcess4"/>
    <dgm:cxn modelId="{14AB1419-E0BF-5446-A76A-890773D27D98}" type="presOf" srcId="{B6E981B7-8FE4-A341-8258-106DC22CD1CE}" destId="{36141795-4C13-D945-B456-B45C0C6D7F95}" srcOrd="0" destOrd="0" presId="urn:microsoft.com/office/officeart/2005/8/layout/hProcess4"/>
    <dgm:cxn modelId="{7418A29E-551D-664F-8BE8-379F5B5FD1B4}" type="presOf" srcId="{86EF93F1-022E-7B4B-991F-7530BF2240D4}" destId="{EC4E25C6-C3D7-4B4B-8BC5-92A960D631E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F4456BAE-E555-A244-A1D9-767F94841797}" type="presOf" srcId="{B62CC6D2-B98E-B54F-BB66-3C8F5723C55B}" destId="{76846BB1-C877-DA42-B78C-85598899D6F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AF6FBB26-A2C7-9C49-9B58-C4658C0D2BCC}" type="presOf" srcId="{96702345-DFDA-1647-80B6-40E3058240A8}" destId="{198F176D-0288-3944-93DE-3C789EA55E35}"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BA1B62AC-3BE0-6B48-84B7-4FB10228D105}" type="presOf" srcId="{B45DD5DC-97C3-DE45-8192-C0175C7EC9DE}" destId="{AF6505CF-267F-3E45-B6F3-BA7036ABB4F7}"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8BAA5757-68E6-E643-B184-2723E0A37EA2}" type="presOf" srcId="{E6DAD305-0731-B943-92E1-3D0410340B9F}" destId="{C57FC684-C526-084E-899D-267C4BEFD848}" srcOrd="1" destOrd="0" presId="urn:microsoft.com/office/officeart/2005/8/layout/hProcess4"/>
    <dgm:cxn modelId="{D4010510-6461-EB47-86C8-8A0D01023031}" type="presOf" srcId="{772A7CAF-F731-154C-9D08-04404389A7FA}" destId="{833E1A4D-C856-494C-9310-79D28A7B3343}" srcOrd="0" destOrd="0" presId="urn:microsoft.com/office/officeart/2005/8/layout/hProcess4"/>
    <dgm:cxn modelId="{13AABDE8-35AB-7F45-BA24-210B57F67956}" type="presOf" srcId="{5409A5A3-5DD3-8746-8672-D50EA6887A73}" destId="{C34A02AC-E43B-E64A-98B7-D7F0F68A5B18}" srcOrd="0" destOrd="0" presId="urn:microsoft.com/office/officeart/2005/8/layout/hProcess4"/>
    <dgm:cxn modelId="{0661072E-4E3E-2E44-AB29-753C450873A5}" type="presOf" srcId="{96702345-DFDA-1647-80B6-40E3058240A8}" destId="{5886DE9C-0FE9-8645-B5F4-7A2FAC18D667}" srcOrd="0" destOrd="1" presId="urn:microsoft.com/office/officeart/2005/8/layout/hProcess4"/>
    <dgm:cxn modelId="{CF3CD992-7C01-4C4C-BF4B-893B86D8F601}" type="presOf" srcId="{543FA186-8297-E14F-921E-FC450F990E3D}" destId="{21272368-4EBF-7B4A-9965-9A6EF6E6DE86}" srcOrd="1" destOrd="1" presId="urn:microsoft.com/office/officeart/2005/8/layout/hProcess4"/>
    <dgm:cxn modelId="{A344A641-09CF-C14F-845A-C8644DA86D87}" type="presOf" srcId="{535F9186-0A73-224A-9E08-894391CF2688}" destId="{961E70B4-4CE0-EC49-99DE-1D5C9F9F9D7C}" srcOrd="0" destOrd="0" presId="urn:microsoft.com/office/officeart/2005/8/layout/hProcess4"/>
    <dgm:cxn modelId="{7426DBB8-3F5C-7E46-AAAF-FAE018F7CFD5}" type="presOf" srcId="{9B9D8594-1AC0-A941-BC04-F6341B2AA92A}" destId="{1924B303-8A8F-D04A-9B5A-F833EB6F6268}" srcOrd="0" destOrd="0" presId="urn:microsoft.com/office/officeart/2005/8/layout/hProcess4"/>
    <dgm:cxn modelId="{6C293EF0-9891-0547-BD7A-756B5F859199}" type="presOf" srcId="{86EF93F1-022E-7B4B-991F-7530BF2240D4}" destId="{54263D70-AF5F-4F48-A0C6-145BE4674821}" srcOrd="1" destOrd="0" presId="urn:microsoft.com/office/officeart/2005/8/layout/hProcess4"/>
    <dgm:cxn modelId="{6F063B81-EF71-2B4E-BEA6-1FA3DA378FDB}" srcId="{535F9186-0A73-224A-9E08-894391CF2688}" destId="{E6DAD305-0731-B943-92E1-3D0410340B9F}" srcOrd="0" destOrd="0" parTransId="{EC2AB421-1510-334B-BE5A-F9B2D849E4EF}" sibTransId="{829683BA-E249-5240-9593-141622013220}"/>
    <dgm:cxn modelId="{5B85916C-8894-D841-9587-FDF4E5893E36}" type="presOf" srcId="{E4A99842-9B9B-2B46-8485-FCBF0F41250F}" destId="{80C8407A-3087-9F42-A7EC-F81A6FC9F406}" srcOrd="1" destOrd="1" presId="urn:microsoft.com/office/officeart/2005/8/layout/hProcess4"/>
    <dgm:cxn modelId="{94CA0FE1-6EEF-8540-9A6E-BA3A9FAA2F4B}" type="presParOf" srcId="{6449CC79-290B-2C4C-8CA9-111520A902CC}" destId="{621CF70D-0449-C146-98C2-8438753DD60E}" srcOrd="0" destOrd="0" presId="urn:microsoft.com/office/officeart/2005/8/layout/hProcess4"/>
    <dgm:cxn modelId="{412F811A-2A59-614E-8BB7-FE223AEA4B3E}" type="presParOf" srcId="{6449CC79-290B-2C4C-8CA9-111520A902CC}" destId="{C9061972-420F-F645-B6FA-E3EF5FD0FD28}" srcOrd="1" destOrd="0" presId="urn:microsoft.com/office/officeart/2005/8/layout/hProcess4"/>
    <dgm:cxn modelId="{C2934224-40D4-354E-83E8-EAB11DEFBF05}" type="presParOf" srcId="{6449CC79-290B-2C4C-8CA9-111520A902CC}" destId="{56B69327-2698-7043-9660-10512895DAC9}" srcOrd="2" destOrd="0" presId="urn:microsoft.com/office/officeart/2005/8/layout/hProcess4"/>
    <dgm:cxn modelId="{E540355D-E4F0-BE41-95BE-F34D34C59E09}" type="presParOf" srcId="{56B69327-2698-7043-9660-10512895DAC9}" destId="{1EA13405-CC13-CC4E-9C2D-3CF3E5B9EDAF}" srcOrd="0" destOrd="0" presId="urn:microsoft.com/office/officeart/2005/8/layout/hProcess4"/>
    <dgm:cxn modelId="{657FEF74-3829-5149-8F1A-F5B1B2C61341}" type="presParOf" srcId="{1EA13405-CC13-CC4E-9C2D-3CF3E5B9EDAF}" destId="{E1C2033E-F292-8B44-AC82-901E0AF85150}" srcOrd="0" destOrd="0" presId="urn:microsoft.com/office/officeart/2005/8/layout/hProcess4"/>
    <dgm:cxn modelId="{262E492B-19F9-7043-A56A-D253843C6158}" type="presParOf" srcId="{1EA13405-CC13-CC4E-9C2D-3CF3E5B9EDAF}" destId="{5E1494A8-77FB-CC45-AD26-121A0E33EB57}" srcOrd="1" destOrd="0" presId="urn:microsoft.com/office/officeart/2005/8/layout/hProcess4"/>
    <dgm:cxn modelId="{8F0C42FE-6843-A941-8576-B7F3CBCAB0EE}" type="presParOf" srcId="{1EA13405-CC13-CC4E-9C2D-3CF3E5B9EDAF}" destId="{21272368-4EBF-7B4A-9965-9A6EF6E6DE86}" srcOrd="2" destOrd="0" presId="urn:microsoft.com/office/officeart/2005/8/layout/hProcess4"/>
    <dgm:cxn modelId="{1265AF28-0FD4-3742-A8B0-BB0CBCFA66D0}" type="presParOf" srcId="{1EA13405-CC13-CC4E-9C2D-3CF3E5B9EDAF}" destId="{76846BB1-C877-DA42-B78C-85598899D6F0}" srcOrd="3" destOrd="0" presId="urn:microsoft.com/office/officeart/2005/8/layout/hProcess4"/>
    <dgm:cxn modelId="{793EDE02-0D47-974B-A28E-C9E376ED36AE}" type="presParOf" srcId="{1EA13405-CC13-CC4E-9C2D-3CF3E5B9EDAF}" destId="{466D5B83-7867-4D4F-89F2-ADF34CF8CF8A}" srcOrd="4" destOrd="0" presId="urn:microsoft.com/office/officeart/2005/8/layout/hProcess4"/>
    <dgm:cxn modelId="{FFF5D047-3E16-7C4C-B855-131E37F01E9E}" type="presParOf" srcId="{56B69327-2698-7043-9660-10512895DAC9}" destId="{C34A02AC-E43B-E64A-98B7-D7F0F68A5B18}" srcOrd="1" destOrd="0" presId="urn:microsoft.com/office/officeart/2005/8/layout/hProcess4"/>
    <dgm:cxn modelId="{24C06824-9849-9C45-BB43-3275A0C7E7A3}" type="presParOf" srcId="{56B69327-2698-7043-9660-10512895DAC9}" destId="{4A4558D9-3FD3-ED46-95DE-08209FB6637F}" srcOrd="2" destOrd="0" presId="urn:microsoft.com/office/officeart/2005/8/layout/hProcess4"/>
    <dgm:cxn modelId="{EF208908-6BE1-AA48-A20C-5A556D96E571}" type="presParOf" srcId="{4A4558D9-3FD3-ED46-95DE-08209FB6637F}" destId="{EC1269B5-1B55-6C4D-BF17-66F0155C1BCA}" srcOrd="0" destOrd="0" presId="urn:microsoft.com/office/officeart/2005/8/layout/hProcess4"/>
    <dgm:cxn modelId="{54DB3BBF-DAA4-B94E-B4A6-4C5AA9C4DC9D}" type="presParOf" srcId="{4A4558D9-3FD3-ED46-95DE-08209FB6637F}" destId="{36141795-4C13-D945-B456-B45C0C6D7F95}" srcOrd="1" destOrd="0" presId="urn:microsoft.com/office/officeart/2005/8/layout/hProcess4"/>
    <dgm:cxn modelId="{9772C9F2-E99C-F748-93DC-68641A6D7EA2}" type="presParOf" srcId="{4A4558D9-3FD3-ED46-95DE-08209FB6637F}" destId="{80C8407A-3087-9F42-A7EC-F81A6FC9F406}" srcOrd="2" destOrd="0" presId="urn:microsoft.com/office/officeart/2005/8/layout/hProcess4"/>
    <dgm:cxn modelId="{94F53B59-4DBA-1C44-8B4D-089C571BA1CD}" type="presParOf" srcId="{4A4558D9-3FD3-ED46-95DE-08209FB6637F}" destId="{833E1A4D-C856-494C-9310-79D28A7B3343}" srcOrd="3" destOrd="0" presId="urn:microsoft.com/office/officeart/2005/8/layout/hProcess4"/>
    <dgm:cxn modelId="{0F2CA0D6-9626-6844-ADC1-F40C2013F8BA}" type="presParOf" srcId="{4A4558D9-3FD3-ED46-95DE-08209FB6637F}" destId="{3936B297-C5C5-5949-9914-7E911C597C9D}" srcOrd="4" destOrd="0" presId="urn:microsoft.com/office/officeart/2005/8/layout/hProcess4"/>
    <dgm:cxn modelId="{217B6356-B4ED-9149-ABF3-7F0E4A958DE7}" type="presParOf" srcId="{56B69327-2698-7043-9660-10512895DAC9}" destId="{B4D2EF6E-4EBE-AF40-9923-764B9DA51EAC}" srcOrd="3" destOrd="0" presId="urn:microsoft.com/office/officeart/2005/8/layout/hProcess4"/>
    <dgm:cxn modelId="{77ACF9BD-1824-B844-80E0-5E331178D6BC}" type="presParOf" srcId="{56B69327-2698-7043-9660-10512895DAC9}" destId="{810CAA4B-FF78-574A-B030-B748D6FC346C}" srcOrd="4" destOrd="0" presId="urn:microsoft.com/office/officeart/2005/8/layout/hProcess4"/>
    <dgm:cxn modelId="{DF48AD71-C3AE-A24B-B7FC-E582CDCD7329}" type="presParOf" srcId="{810CAA4B-FF78-574A-B030-B748D6FC346C}" destId="{82B6BBA4-3902-3541-9766-9B7AC1700637}" srcOrd="0" destOrd="0" presId="urn:microsoft.com/office/officeart/2005/8/layout/hProcess4"/>
    <dgm:cxn modelId="{972A478C-B401-364C-96E9-D02427BD61D8}" type="presParOf" srcId="{810CAA4B-FF78-574A-B030-B748D6FC346C}" destId="{5886DE9C-0FE9-8645-B5F4-7A2FAC18D667}" srcOrd="1" destOrd="0" presId="urn:microsoft.com/office/officeart/2005/8/layout/hProcess4"/>
    <dgm:cxn modelId="{76A7B28A-7B6E-664E-926A-E7C59195F3D4}" type="presParOf" srcId="{810CAA4B-FF78-574A-B030-B748D6FC346C}" destId="{198F176D-0288-3944-93DE-3C789EA55E35}" srcOrd="2" destOrd="0" presId="urn:microsoft.com/office/officeart/2005/8/layout/hProcess4"/>
    <dgm:cxn modelId="{711FFA78-5233-D146-846D-3D4F527EA164}" type="presParOf" srcId="{810CAA4B-FF78-574A-B030-B748D6FC346C}" destId="{37E7FABF-9336-9C40-96DB-B62B61DD4613}" srcOrd="3" destOrd="0" presId="urn:microsoft.com/office/officeart/2005/8/layout/hProcess4"/>
    <dgm:cxn modelId="{43ACC267-A256-344E-9967-54A6C00F264C}" type="presParOf" srcId="{810CAA4B-FF78-574A-B030-B748D6FC346C}" destId="{98921006-062B-D04B-8061-CB7171C8FB23}" srcOrd="4" destOrd="0" presId="urn:microsoft.com/office/officeart/2005/8/layout/hProcess4"/>
    <dgm:cxn modelId="{2DDFD111-BB12-3C44-8FF0-6EDA0487CE00}" type="presParOf" srcId="{56B69327-2698-7043-9660-10512895DAC9}" destId="{07E37B07-0AE0-8C49-8179-53C97508ED67}" srcOrd="5" destOrd="0" presId="urn:microsoft.com/office/officeart/2005/8/layout/hProcess4"/>
    <dgm:cxn modelId="{5DBF5E76-8832-684A-BBCA-A37939B0A810}" type="presParOf" srcId="{56B69327-2698-7043-9660-10512895DAC9}" destId="{89C609CB-DB52-9140-9A83-E83B0C63256E}" srcOrd="6" destOrd="0" presId="urn:microsoft.com/office/officeart/2005/8/layout/hProcess4"/>
    <dgm:cxn modelId="{18B957F4-49B5-3B49-965D-3BE6EFE811EF}" type="presParOf" srcId="{89C609CB-DB52-9140-9A83-E83B0C63256E}" destId="{DA87C07A-8414-4B40-B693-21907C362F41}" srcOrd="0" destOrd="0" presId="urn:microsoft.com/office/officeart/2005/8/layout/hProcess4"/>
    <dgm:cxn modelId="{AF73502E-EA26-5244-9B4A-8C5365FD6D1D}" type="presParOf" srcId="{89C609CB-DB52-9140-9A83-E83B0C63256E}" destId="{B0DDEC13-ACE4-4742-AF15-9777191C54CE}" srcOrd="1" destOrd="0" presId="urn:microsoft.com/office/officeart/2005/8/layout/hProcess4"/>
    <dgm:cxn modelId="{E97E483B-2C2C-F042-80B7-1BE58FFF8C3F}" type="presParOf" srcId="{89C609CB-DB52-9140-9A83-E83B0C63256E}" destId="{C57FC684-C526-084E-899D-267C4BEFD848}" srcOrd="2" destOrd="0" presId="urn:microsoft.com/office/officeart/2005/8/layout/hProcess4"/>
    <dgm:cxn modelId="{76FB6A48-18F0-DC41-9D0E-E8CFB1D151CD}" type="presParOf" srcId="{89C609CB-DB52-9140-9A83-E83B0C63256E}" destId="{961E70B4-4CE0-EC49-99DE-1D5C9F9F9D7C}" srcOrd="3" destOrd="0" presId="urn:microsoft.com/office/officeart/2005/8/layout/hProcess4"/>
    <dgm:cxn modelId="{B562F9FD-85D5-0740-A0DA-806CE9CA9BB0}" type="presParOf" srcId="{89C609CB-DB52-9140-9A83-E83B0C63256E}" destId="{E1F525B9-4FC2-8A45-885E-506324430CE6}" srcOrd="4" destOrd="0" presId="urn:microsoft.com/office/officeart/2005/8/layout/hProcess4"/>
    <dgm:cxn modelId="{DF0A9ADC-4803-2747-9B4D-D5325475CE9D}" type="presParOf" srcId="{56B69327-2698-7043-9660-10512895DAC9}" destId="{1924B303-8A8F-D04A-9B5A-F833EB6F6268}" srcOrd="7" destOrd="0" presId="urn:microsoft.com/office/officeart/2005/8/layout/hProcess4"/>
    <dgm:cxn modelId="{696AB4EC-0F54-1740-91D4-87F7F2ABA4E5}" type="presParOf" srcId="{56B69327-2698-7043-9660-10512895DAC9}" destId="{080E139D-8A22-1E4D-9EAC-669F10EF0CFC}" srcOrd="8" destOrd="0" presId="urn:microsoft.com/office/officeart/2005/8/layout/hProcess4"/>
    <dgm:cxn modelId="{25A113FC-C90E-4948-BE35-A7F6C282C593}" type="presParOf" srcId="{080E139D-8A22-1E4D-9EAC-669F10EF0CFC}" destId="{0FDC13F9-A5ED-7E49-A88B-BDBC1340BE81}" srcOrd="0" destOrd="0" presId="urn:microsoft.com/office/officeart/2005/8/layout/hProcess4"/>
    <dgm:cxn modelId="{C434005A-11B3-D440-8704-7233058FC39D}" type="presParOf" srcId="{080E139D-8A22-1E4D-9EAC-669F10EF0CFC}" destId="{EC4E25C6-C3D7-4B4B-8BC5-92A960D631E0}" srcOrd="1" destOrd="0" presId="urn:microsoft.com/office/officeart/2005/8/layout/hProcess4"/>
    <dgm:cxn modelId="{F3B7CE9A-4A76-E246-B737-9796B3E2D051}" type="presParOf" srcId="{080E139D-8A22-1E4D-9EAC-669F10EF0CFC}" destId="{54263D70-AF5F-4F48-A0C6-145BE4674821}" srcOrd="2" destOrd="0" presId="urn:microsoft.com/office/officeart/2005/8/layout/hProcess4"/>
    <dgm:cxn modelId="{42AC4B79-D1D7-334A-AD0A-D573E64643B8}" type="presParOf" srcId="{080E139D-8A22-1E4D-9EAC-669F10EF0CFC}" destId="{AF6505CF-267F-3E45-B6F3-BA7036ABB4F7}" srcOrd="3" destOrd="0" presId="urn:microsoft.com/office/officeart/2005/8/layout/hProcess4"/>
    <dgm:cxn modelId="{670A5D92-DD93-D942-BE60-CA5D7F83990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dirty="0"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CA9097B5-BCC5-594F-B1D5-8419A5DDEC26}" type="presOf" srcId="{B45DD5DC-97C3-DE45-8192-C0175C7EC9DE}" destId="{AF6505CF-267F-3E45-B6F3-BA7036ABB4F7}" srcOrd="0" destOrd="0" presId="urn:microsoft.com/office/officeart/2005/8/layout/hProcess4"/>
    <dgm:cxn modelId="{389C323E-07A2-9845-A188-1F3C3A41BFB8}" type="presOf" srcId="{275BFCF4-E366-6B4B-95D9-209532FA77C3}" destId="{C57FC684-C526-084E-899D-267C4BEFD848}" srcOrd="1" destOrd="1" presId="urn:microsoft.com/office/officeart/2005/8/layout/hProcess4"/>
    <dgm:cxn modelId="{0F663B11-F2D5-DB4A-BDC6-F94C0B6AD0E6}" type="presOf" srcId="{F49B7C8A-B6E9-0C41-986A-7E2BBFCE2626}" destId="{21272368-4EBF-7B4A-9965-9A6EF6E6DE86}" srcOrd="1"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3C53E805-F746-B346-BBDC-278D32CB5F9B}" type="presOf" srcId="{B6E981B7-8FE4-A341-8258-106DC22CD1CE}" destId="{80C8407A-3087-9F42-A7EC-F81A6FC9F406}" srcOrd="1" destOrd="0" presId="urn:microsoft.com/office/officeart/2005/8/layout/hProcess4"/>
    <dgm:cxn modelId="{DB6D70E4-128C-E143-A5FD-DB9B0E061D70}" type="presOf" srcId="{96702345-DFDA-1647-80B6-40E3058240A8}" destId="{198F176D-0288-3944-93DE-3C789EA55E35}" srcOrd="1" destOrd="1" presId="urn:microsoft.com/office/officeart/2005/8/layout/hProcess4"/>
    <dgm:cxn modelId="{44164C45-C25F-994E-A02C-3974518F360D}" type="presOf" srcId="{543FA186-8297-E14F-921E-FC450F990E3D}" destId="{21272368-4EBF-7B4A-9965-9A6EF6E6DE86}" srcOrd="1"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1FB800D7-7F79-B742-9D06-BB3CE1FFF2D8}" type="presOf" srcId="{275BFCF4-E366-6B4B-95D9-209532FA77C3}" destId="{B0DDEC13-ACE4-4742-AF15-9777191C54CE}" srcOrd="0" destOrd="1" presId="urn:microsoft.com/office/officeart/2005/8/layout/hProcess4"/>
    <dgm:cxn modelId="{714A81E2-E6F1-0F44-83D4-1B6591ABCAA8}" type="presOf" srcId="{0844B4D1-CA7F-174A-BDCD-E27A09268ECD}" destId="{EC4E25C6-C3D7-4B4B-8BC5-92A960D631E0}"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69AAB37C-FCBB-8F42-8B47-43400C88BEA1}" type="presOf" srcId="{61377071-7ED6-E34A-98C6-091717535A26}" destId="{198F176D-0288-3944-93DE-3C789EA55E35}" srcOrd="1"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2AE1A7DF-7F01-8E44-92F1-1BCCB566EDFB}" type="presOf" srcId="{038EB10A-644E-DB4E-8CAA-4709A510BA58}" destId="{B0DDEC13-ACE4-4742-AF15-9777191C54CE}" srcOrd="0" destOrd="0" presId="urn:microsoft.com/office/officeart/2005/8/layout/hProcess4"/>
    <dgm:cxn modelId="{3204C746-2727-0341-952C-F12050919D68}" type="presOf" srcId="{96702345-DFDA-1647-80B6-40E3058240A8}" destId="{5886DE9C-0FE9-8645-B5F4-7A2FAC18D667}" srcOrd="0" destOrd="1" presId="urn:microsoft.com/office/officeart/2005/8/layout/hProcess4"/>
    <dgm:cxn modelId="{1850C1BE-624C-FA41-B2D3-13C18C0225CC}" type="presOf" srcId="{772A7CAF-F731-154C-9D08-04404389A7FA}" destId="{833E1A4D-C856-494C-9310-79D28A7B3343}" srcOrd="0" destOrd="0" presId="urn:microsoft.com/office/officeart/2005/8/layout/hProcess4"/>
    <dgm:cxn modelId="{BEBB2E85-9485-C64B-B0B6-AE3F3D854AC1}" type="presOf" srcId="{A4AFF6F9-A417-A941-BFE3-ADE813910EFB}" destId="{37E7FABF-9336-9C40-96DB-B62B61DD4613}" srcOrd="0" destOrd="0" presId="urn:microsoft.com/office/officeart/2005/8/layout/hProcess4"/>
    <dgm:cxn modelId="{F5C0F1B4-DAD3-184F-984B-DEF9C897F460}" type="presOf" srcId="{535F9186-0A73-224A-9E08-894391CF2688}" destId="{961E70B4-4CE0-EC49-99DE-1D5C9F9F9D7C}"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C1649CE8-250C-DB4B-A962-E89F6E2DFC03}" type="presOf" srcId="{B6E981B7-8FE4-A341-8258-106DC22CD1CE}" destId="{36141795-4C13-D945-B456-B45C0C6D7F95}" srcOrd="0" destOrd="0" presId="urn:microsoft.com/office/officeart/2005/8/layout/hProcess4"/>
    <dgm:cxn modelId="{BEC3AC67-93CE-8F41-9820-D4FF9CB39388}" type="presOf" srcId="{86EF93F1-022E-7B4B-991F-7530BF2240D4}" destId="{54263D70-AF5F-4F48-A0C6-145BE4674821}" srcOrd="1" destOrd="0" presId="urn:microsoft.com/office/officeart/2005/8/layout/hProcess4"/>
    <dgm:cxn modelId="{A52D496C-4711-CC40-95D6-5F8FCBC206F0}" type="presOf" srcId="{61377071-7ED6-E34A-98C6-091717535A26}" destId="{5886DE9C-0FE9-8645-B5F4-7A2FAC18D667}"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0DF52249-A110-4B4A-A081-CD1C308D43BB}" type="presOf" srcId="{B62CC6D2-B98E-B54F-BB66-3C8F5723C55B}" destId="{76846BB1-C877-DA42-B78C-85598899D6F0}"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36D5824C-31E5-AE45-9DB5-CA7DD8E1E0F6}" type="presOf" srcId="{E4A99842-9B9B-2B46-8485-FCBF0F41250F}" destId="{36141795-4C13-D945-B456-B45C0C6D7F95}" srcOrd="0" destOrd="1" presId="urn:microsoft.com/office/officeart/2005/8/layout/hProcess4"/>
    <dgm:cxn modelId="{71DD900E-B104-1948-9407-F13BD556AEAA}" type="presOf" srcId="{5409A5A3-5DD3-8746-8672-D50EA6887A73}" destId="{C34A02AC-E43B-E64A-98B7-D7F0F68A5B18}"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D0FA64B-4C60-714C-9041-1B8EACF56B4C}" type="presOf" srcId="{E4A99842-9B9B-2B46-8485-FCBF0F41250F}" destId="{80C8407A-3087-9F42-A7EC-F81A6FC9F406}" srcOrd="1" destOrd="1"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42B359A7-DE5B-8446-97FD-58DD693894CD}" type="presOf" srcId="{038EB10A-644E-DB4E-8CAA-4709A510BA58}" destId="{C57FC684-C526-084E-899D-267C4BEFD848}" srcOrd="1" destOrd="0" presId="urn:microsoft.com/office/officeart/2005/8/layout/hProcess4"/>
    <dgm:cxn modelId="{103CE501-6F0F-0A4F-AE95-9DA77A1F09BC}" type="presOf" srcId="{F66F3F0A-1C15-E74A-9ED8-1C7F6C51F1E3}" destId="{6449CC79-290B-2C4C-8CA9-111520A902CC}" srcOrd="0" destOrd="0" presId="urn:microsoft.com/office/officeart/2005/8/layout/hProcess4"/>
    <dgm:cxn modelId="{6A3FBD1D-6925-0F41-8D4A-ED00DD15A614}" type="presOf" srcId="{7F8F23FC-F442-FB4A-AB06-B873A179219A}" destId="{EC4E25C6-C3D7-4B4B-8BC5-92A960D631E0}" srcOrd="0" destOrd="2"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C9C4B66-D5D2-5A4A-A9E6-0A9C2AC7F7D0}" srcId="{F66F3F0A-1C15-E74A-9ED8-1C7F6C51F1E3}" destId="{A4AFF6F9-A417-A941-BFE3-ADE813910EFB}" srcOrd="2" destOrd="0" parTransId="{5BEC0F89-EAFA-2F44-9A41-7BDA98F6495D}" sibTransId="{DD36B169-AE56-0B4E-ABDB-E9EF6B07EF10}"/>
    <dgm:cxn modelId="{2786B1DF-C5E8-B142-9206-8EAEAA05E6E3}" type="presOf" srcId="{CDCF1663-307D-0547-98CD-B8C3B9F1B8D4}" destId="{B4D2EF6E-4EBE-AF40-9923-764B9DA51EAC}" srcOrd="0" destOrd="0" presId="urn:microsoft.com/office/officeart/2005/8/layout/hProcess4"/>
    <dgm:cxn modelId="{35178D96-BA69-7147-971A-17B8488E88A9}" srcId="{B45DD5DC-97C3-DE45-8192-C0175C7EC9DE}" destId="{0844B4D1-CA7F-174A-BDCD-E27A09268ECD}" srcOrd="1" destOrd="0" parTransId="{862EA118-D336-BC4D-9177-0F5C59C37FC9}" sibTransId="{3726A29E-087D-1B4C-A622-5D0EA54617DD}"/>
    <dgm:cxn modelId="{07EB65DE-4224-3C49-95A1-86B9AC9B253E}" type="presOf" srcId="{7F8F23FC-F442-FB4A-AB06-B873A179219A}" destId="{54263D70-AF5F-4F48-A0C6-145BE4674821}" srcOrd="1" destOrd="2" presId="urn:microsoft.com/office/officeart/2005/8/layout/hProcess4"/>
    <dgm:cxn modelId="{0FE838CD-5397-1341-9097-42927FF77B46}" type="presOf" srcId="{DD36B169-AE56-0B4E-ABDB-E9EF6B07EF10}" destId="{07E37B07-0AE0-8C49-8179-53C97508ED67}" srcOrd="0"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9509065B-D959-FB4A-8300-2BF64EF74AF8}" type="presOf" srcId="{543FA186-8297-E14F-921E-FC450F990E3D}" destId="{5E1494A8-77FB-CC45-AD26-121A0E33EB57}" srcOrd="0" destOrd="1" presId="urn:microsoft.com/office/officeart/2005/8/layout/hProcess4"/>
    <dgm:cxn modelId="{AE5A82AB-A23C-1942-8460-667DFADE5C58}" type="presOf" srcId="{0844B4D1-CA7F-174A-BDCD-E27A09268ECD}" destId="{54263D70-AF5F-4F48-A0C6-145BE4674821}" srcOrd="1" destOrd="1" presId="urn:microsoft.com/office/officeart/2005/8/layout/hProcess4"/>
    <dgm:cxn modelId="{EC5E2406-952B-A949-BC5D-88AC882A3D76}" type="presOf" srcId="{F49B7C8A-B6E9-0C41-986A-7E2BBFCE2626}" destId="{5E1494A8-77FB-CC45-AD26-121A0E33EB57}" srcOrd="0" destOrd="0" presId="urn:microsoft.com/office/officeart/2005/8/layout/hProcess4"/>
    <dgm:cxn modelId="{5646F9C4-7C82-EF4D-A0D9-2568CDDBD066}" type="presOf" srcId="{9B9D8594-1AC0-A941-BC04-F6341B2AA92A}" destId="{1924B303-8A8F-D04A-9B5A-F833EB6F6268}" srcOrd="0" destOrd="0" presId="urn:microsoft.com/office/officeart/2005/8/layout/hProcess4"/>
    <dgm:cxn modelId="{C6E79AC6-64EB-0940-A746-D61F034C2227}" type="presOf" srcId="{86EF93F1-022E-7B4B-991F-7530BF2240D4}" destId="{EC4E25C6-C3D7-4B4B-8BC5-92A960D631E0}" srcOrd="0" destOrd="0" presId="urn:microsoft.com/office/officeart/2005/8/layout/hProcess4"/>
    <dgm:cxn modelId="{B3073C65-FA8A-954A-8D4E-461819780764}" type="presParOf" srcId="{6449CC79-290B-2C4C-8CA9-111520A902CC}" destId="{621CF70D-0449-C146-98C2-8438753DD60E}" srcOrd="0" destOrd="0" presId="urn:microsoft.com/office/officeart/2005/8/layout/hProcess4"/>
    <dgm:cxn modelId="{58C3A64C-8565-984E-A2C6-C5F56E48C6CC}" type="presParOf" srcId="{6449CC79-290B-2C4C-8CA9-111520A902CC}" destId="{C9061972-420F-F645-B6FA-E3EF5FD0FD28}" srcOrd="1" destOrd="0" presId="urn:microsoft.com/office/officeart/2005/8/layout/hProcess4"/>
    <dgm:cxn modelId="{3E86A6CE-8ACA-1547-B45A-0D0E076B0081}" type="presParOf" srcId="{6449CC79-290B-2C4C-8CA9-111520A902CC}" destId="{56B69327-2698-7043-9660-10512895DAC9}" srcOrd="2" destOrd="0" presId="urn:microsoft.com/office/officeart/2005/8/layout/hProcess4"/>
    <dgm:cxn modelId="{2D4D838F-31E5-F74C-B2B5-ABF343B2C9AF}" type="presParOf" srcId="{56B69327-2698-7043-9660-10512895DAC9}" destId="{1EA13405-CC13-CC4E-9C2D-3CF3E5B9EDAF}" srcOrd="0" destOrd="0" presId="urn:microsoft.com/office/officeart/2005/8/layout/hProcess4"/>
    <dgm:cxn modelId="{1D5BF29A-F028-B040-9580-82DE9AB44345}" type="presParOf" srcId="{1EA13405-CC13-CC4E-9C2D-3CF3E5B9EDAF}" destId="{E1C2033E-F292-8B44-AC82-901E0AF85150}" srcOrd="0" destOrd="0" presId="urn:microsoft.com/office/officeart/2005/8/layout/hProcess4"/>
    <dgm:cxn modelId="{B6349A60-A7AD-3245-994D-B97825DE5ECA}" type="presParOf" srcId="{1EA13405-CC13-CC4E-9C2D-3CF3E5B9EDAF}" destId="{5E1494A8-77FB-CC45-AD26-121A0E33EB57}" srcOrd="1" destOrd="0" presId="urn:microsoft.com/office/officeart/2005/8/layout/hProcess4"/>
    <dgm:cxn modelId="{3DCDEC5D-AE49-0A4E-8F4E-F4E08009D6FE}" type="presParOf" srcId="{1EA13405-CC13-CC4E-9C2D-3CF3E5B9EDAF}" destId="{21272368-4EBF-7B4A-9965-9A6EF6E6DE86}" srcOrd="2" destOrd="0" presId="urn:microsoft.com/office/officeart/2005/8/layout/hProcess4"/>
    <dgm:cxn modelId="{69977D7D-DA9D-4547-9A9B-F793C0607E91}" type="presParOf" srcId="{1EA13405-CC13-CC4E-9C2D-3CF3E5B9EDAF}" destId="{76846BB1-C877-DA42-B78C-85598899D6F0}" srcOrd="3" destOrd="0" presId="urn:microsoft.com/office/officeart/2005/8/layout/hProcess4"/>
    <dgm:cxn modelId="{63CFE0D5-6EB0-894E-A395-7A0503FC8B4C}" type="presParOf" srcId="{1EA13405-CC13-CC4E-9C2D-3CF3E5B9EDAF}" destId="{466D5B83-7867-4D4F-89F2-ADF34CF8CF8A}" srcOrd="4" destOrd="0" presId="urn:microsoft.com/office/officeart/2005/8/layout/hProcess4"/>
    <dgm:cxn modelId="{AF626CD5-94CE-584E-85C4-515F5D46A83F}" type="presParOf" srcId="{56B69327-2698-7043-9660-10512895DAC9}" destId="{C34A02AC-E43B-E64A-98B7-D7F0F68A5B18}" srcOrd="1" destOrd="0" presId="urn:microsoft.com/office/officeart/2005/8/layout/hProcess4"/>
    <dgm:cxn modelId="{526EF6C3-FCB3-CE4D-81C6-287791979CE9}" type="presParOf" srcId="{56B69327-2698-7043-9660-10512895DAC9}" destId="{4A4558D9-3FD3-ED46-95DE-08209FB6637F}" srcOrd="2" destOrd="0" presId="urn:microsoft.com/office/officeart/2005/8/layout/hProcess4"/>
    <dgm:cxn modelId="{AD92D8E5-91B1-8F41-B4B9-E04D33F3098F}" type="presParOf" srcId="{4A4558D9-3FD3-ED46-95DE-08209FB6637F}" destId="{EC1269B5-1B55-6C4D-BF17-66F0155C1BCA}" srcOrd="0" destOrd="0" presId="urn:microsoft.com/office/officeart/2005/8/layout/hProcess4"/>
    <dgm:cxn modelId="{7C73F45E-1E06-604F-8E70-4FF99027A483}" type="presParOf" srcId="{4A4558D9-3FD3-ED46-95DE-08209FB6637F}" destId="{36141795-4C13-D945-B456-B45C0C6D7F95}" srcOrd="1" destOrd="0" presId="urn:microsoft.com/office/officeart/2005/8/layout/hProcess4"/>
    <dgm:cxn modelId="{85766E4A-A285-544C-BEA9-84DFCB5CED47}" type="presParOf" srcId="{4A4558D9-3FD3-ED46-95DE-08209FB6637F}" destId="{80C8407A-3087-9F42-A7EC-F81A6FC9F406}" srcOrd="2" destOrd="0" presId="urn:microsoft.com/office/officeart/2005/8/layout/hProcess4"/>
    <dgm:cxn modelId="{3F4B959E-0040-3648-B884-BB7A3F009376}" type="presParOf" srcId="{4A4558D9-3FD3-ED46-95DE-08209FB6637F}" destId="{833E1A4D-C856-494C-9310-79D28A7B3343}" srcOrd="3" destOrd="0" presId="urn:microsoft.com/office/officeart/2005/8/layout/hProcess4"/>
    <dgm:cxn modelId="{FA1703A5-DE53-DD44-9CA0-CC1D6E8110EE}" type="presParOf" srcId="{4A4558D9-3FD3-ED46-95DE-08209FB6637F}" destId="{3936B297-C5C5-5949-9914-7E911C597C9D}" srcOrd="4" destOrd="0" presId="urn:microsoft.com/office/officeart/2005/8/layout/hProcess4"/>
    <dgm:cxn modelId="{26AE755C-9EB0-4B41-B902-54B6E18E8FFC}" type="presParOf" srcId="{56B69327-2698-7043-9660-10512895DAC9}" destId="{B4D2EF6E-4EBE-AF40-9923-764B9DA51EAC}" srcOrd="3" destOrd="0" presId="urn:microsoft.com/office/officeart/2005/8/layout/hProcess4"/>
    <dgm:cxn modelId="{E5011834-1A46-D24D-8A6F-423EEA2E8408}" type="presParOf" srcId="{56B69327-2698-7043-9660-10512895DAC9}" destId="{810CAA4B-FF78-574A-B030-B748D6FC346C}" srcOrd="4" destOrd="0" presId="urn:microsoft.com/office/officeart/2005/8/layout/hProcess4"/>
    <dgm:cxn modelId="{7E3DE7CB-DA4B-214E-9567-1B0DCDC0D0D1}" type="presParOf" srcId="{810CAA4B-FF78-574A-B030-B748D6FC346C}" destId="{82B6BBA4-3902-3541-9766-9B7AC1700637}" srcOrd="0" destOrd="0" presId="urn:microsoft.com/office/officeart/2005/8/layout/hProcess4"/>
    <dgm:cxn modelId="{006105BF-0849-E747-A45A-CC138107E38D}" type="presParOf" srcId="{810CAA4B-FF78-574A-B030-B748D6FC346C}" destId="{5886DE9C-0FE9-8645-B5F4-7A2FAC18D667}" srcOrd="1" destOrd="0" presId="urn:microsoft.com/office/officeart/2005/8/layout/hProcess4"/>
    <dgm:cxn modelId="{DCDE4DCC-AD2D-A241-A089-C87124FE6922}" type="presParOf" srcId="{810CAA4B-FF78-574A-B030-B748D6FC346C}" destId="{198F176D-0288-3944-93DE-3C789EA55E35}" srcOrd="2" destOrd="0" presId="urn:microsoft.com/office/officeart/2005/8/layout/hProcess4"/>
    <dgm:cxn modelId="{72BF1D36-C850-924D-919A-6DEBDAED087E}" type="presParOf" srcId="{810CAA4B-FF78-574A-B030-B748D6FC346C}" destId="{37E7FABF-9336-9C40-96DB-B62B61DD4613}" srcOrd="3" destOrd="0" presId="urn:microsoft.com/office/officeart/2005/8/layout/hProcess4"/>
    <dgm:cxn modelId="{0D3DFA29-E066-AE44-8881-11819FC355CA}" type="presParOf" srcId="{810CAA4B-FF78-574A-B030-B748D6FC346C}" destId="{98921006-062B-D04B-8061-CB7171C8FB23}" srcOrd="4" destOrd="0" presId="urn:microsoft.com/office/officeart/2005/8/layout/hProcess4"/>
    <dgm:cxn modelId="{DFB0311F-6FE0-0240-8389-A8479ECFF678}" type="presParOf" srcId="{56B69327-2698-7043-9660-10512895DAC9}" destId="{07E37B07-0AE0-8C49-8179-53C97508ED67}" srcOrd="5" destOrd="0" presId="urn:microsoft.com/office/officeart/2005/8/layout/hProcess4"/>
    <dgm:cxn modelId="{1A80670F-5B71-4345-82F5-D1081AD7EC50}" type="presParOf" srcId="{56B69327-2698-7043-9660-10512895DAC9}" destId="{89C609CB-DB52-9140-9A83-E83B0C63256E}" srcOrd="6" destOrd="0" presId="urn:microsoft.com/office/officeart/2005/8/layout/hProcess4"/>
    <dgm:cxn modelId="{CDA72FED-5FF6-8C49-9D7B-B085ED6EAC1E}" type="presParOf" srcId="{89C609CB-DB52-9140-9A83-E83B0C63256E}" destId="{DA87C07A-8414-4B40-B693-21907C362F41}" srcOrd="0" destOrd="0" presId="urn:microsoft.com/office/officeart/2005/8/layout/hProcess4"/>
    <dgm:cxn modelId="{801B8ADC-9451-6547-A596-B1FAF172E2BA}" type="presParOf" srcId="{89C609CB-DB52-9140-9A83-E83B0C63256E}" destId="{B0DDEC13-ACE4-4742-AF15-9777191C54CE}" srcOrd="1" destOrd="0" presId="urn:microsoft.com/office/officeart/2005/8/layout/hProcess4"/>
    <dgm:cxn modelId="{063ACCEC-1216-6548-95EA-DD7C670A0296}" type="presParOf" srcId="{89C609CB-DB52-9140-9A83-E83B0C63256E}" destId="{C57FC684-C526-084E-899D-267C4BEFD848}" srcOrd="2" destOrd="0" presId="urn:microsoft.com/office/officeart/2005/8/layout/hProcess4"/>
    <dgm:cxn modelId="{D2F6FC09-FB88-7343-8DE1-D8472087885D}" type="presParOf" srcId="{89C609CB-DB52-9140-9A83-E83B0C63256E}" destId="{961E70B4-4CE0-EC49-99DE-1D5C9F9F9D7C}" srcOrd="3" destOrd="0" presId="urn:microsoft.com/office/officeart/2005/8/layout/hProcess4"/>
    <dgm:cxn modelId="{E51D1811-2BF1-7D42-80C4-2D4F85D06391}" type="presParOf" srcId="{89C609CB-DB52-9140-9A83-E83B0C63256E}" destId="{E1F525B9-4FC2-8A45-885E-506324430CE6}" srcOrd="4" destOrd="0" presId="urn:microsoft.com/office/officeart/2005/8/layout/hProcess4"/>
    <dgm:cxn modelId="{DDF4A268-2DF5-1E45-8595-B5C82F2E11F7}" type="presParOf" srcId="{56B69327-2698-7043-9660-10512895DAC9}" destId="{1924B303-8A8F-D04A-9B5A-F833EB6F6268}" srcOrd="7" destOrd="0" presId="urn:microsoft.com/office/officeart/2005/8/layout/hProcess4"/>
    <dgm:cxn modelId="{BA903C98-B515-DE44-B3ED-8BA2D53CF215}" type="presParOf" srcId="{56B69327-2698-7043-9660-10512895DAC9}" destId="{080E139D-8A22-1E4D-9EAC-669F10EF0CFC}" srcOrd="8" destOrd="0" presId="urn:microsoft.com/office/officeart/2005/8/layout/hProcess4"/>
    <dgm:cxn modelId="{282636A8-2136-5D4C-9E10-DC48F4B90ABE}" type="presParOf" srcId="{080E139D-8A22-1E4D-9EAC-669F10EF0CFC}" destId="{0FDC13F9-A5ED-7E49-A88B-BDBC1340BE81}" srcOrd="0" destOrd="0" presId="urn:microsoft.com/office/officeart/2005/8/layout/hProcess4"/>
    <dgm:cxn modelId="{202D1074-4716-2D4E-8536-5C342E50A703}" type="presParOf" srcId="{080E139D-8A22-1E4D-9EAC-669F10EF0CFC}" destId="{EC4E25C6-C3D7-4B4B-8BC5-92A960D631E0}" srcOrd="1" destOrd="0" presId="urn:microsoft.com/office/officeart/2005/8/layout/hProcess4"/>
    <dgm:cxn modelId="{4C9B1B64-51B8-224B-9658-04B40CA26D0A}" type="presParOf" srcId="{080E139D-8A22-1E4D-9EAC-669F10EF0CFC}" destId="{54263D70-AF5F-4F48-A0C6-145BE4674821}" srcOrd="2" destOrd="0" presId="urn:microsoft.com/office/officeart/2005/8/layout/hProcess4"/>
    <dgm:cxn modelId="{192F4804-219A-4E48-8DC3-51867A81789B}" type="presParOf" srcId="{080E139D-8A22-1E4D-9EAC-669F10EF0CFC}" destId="{AF6505CF-267F-3E45-B6F3-BA7036ABB4F7}" srcOrd="3" destOrd="0" presId="urn:microsoft.com/office/officeart/2005/8/layout/hProcess4"/>
    <dgm:cxn modelId="{3841D565-622D-6140-BF8E-2664C9D41924}"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42DAC32E-3020-A04F-8311-94720F6E6045}" type="presOf" srcId="{86EF93F1-022E-7B4B-991F-7530BF2240D4}" destId="{54263D70-AF5F-4F48-A0C6-145BE4674821}" srcOrd="1" destOrd="0" presId="urn:microsoft.com/office/officeart/2005/8/layout/hProcess4"/>
    <dgm:cxn modelId="{64665217-5DBE-2C48-AF39-B8A20C751C2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76FDA206-6304-C24B-BA13-76CBE5E9B7DA}" type="presOf" srcId="{B45DD5DC-97C3-DE45-8192-C0175C7EC9DE}" destId="{AF6505CF-267F-3E45-B6F3-BA7036ABB4F7}" srcOrd="0" destOrd="0" presId="urn:microsoft.com/office/officeart/2005/8/layout/hProcess4"/>
    <dgm:cxn modelId="{00E2DF51-6B61-364C-9096-C8DCF7D3A1BB}" type="presOf" srcId="{E4A99842-9B9B-2B46-8485-FCBF0F41250F}" destId="{36141795-4C13-D945-B456-B45C0C6D7F95}" srcOrd="0" destOrd="1"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4637F1D9-56DA-F544-9054-C76FD21AFC82}" type="presOf" srcId="{B6E981B7-8FE4-A341-8258-106DC22CD1CE}" destId="{36141795-4C13-D945-B456-B45C0C6D7F95}"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24DAC4A1-9383-224A-8670-3F38D52D362B}" type="presOf" srcId="{96702345-DFDA-1647-80B6-40E3058240A8}" destId="{5886DE9C-0FE9-8645-B5F4-7A2FAC18D667}" srcOrd="0" destOrd="1" presId="urn:microsoft.com/office/officeart/2005/8/layout/hProcess4"/>
    <dgm:cxn modelId="{03719B16-E6E0-A74D-8C03-D483487134E4}" type="presOf" srcId="{5409A5A3-5DD3-8746-8672-D50EA6887A73}" destId="{C34A02AC-E43B-E64A-98B7-D7F0F68A5B18}" srcOrd="0"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03EA54F7-462E-B84A-9716-296CFA312AC4}" type="presOf" srcId="{0844B4D1-CA7F-174A-BDCD-E27A09268ECD}" destId="{54263D70-AF5F-4F48-A0C6-145BE4674821}" srcOrd="1" destOrd="1" presId="urn:microsoft.com/office/officeart/2005/8/layout/hProcess4"/>
    <dgm:cxn modelId="{5E0F2CD8-4278-6A41-8B5E-FBCB38306028}" type="presOf" srcId="{0844B4D1-CA7F-174A-BDCD-E27A09268ECD}" destId="{EC4E25C6-C3D7-4B4B-8BC5-92A960D631E0}" srcOrd="0" destOrd="1" presId="urn:microsoft.com/office/officeart/2005/8/layout/hProcess4"/>
    <dgm:cxn modelId="{40CADAEA-2E59-D443-8B3B-1C0080026226}" type="presOf" srcId="{61377071-7ED6-E34A-98C6-091717535A26}" destId="{198F176D-0288-3944-93DE-3C789EA55E35}" srcOrd="1" destOrd="0" presId="urn:microsoft.com/office/officeart/2005/8/layout/hProcess4"/>
    <dgm:cxn modelId="{5583AACD-3EF3-1346-9ADC-5781A3117D0A}" type="presOf" srcId="{F49B7C8A-B6E9-0C41-986A-7E2BBFCE2626}" destId="{5E1494A8-77FB-CC45-AD26-121A0E33EB57}" srcOrd="0" destOrd="0" presId="urn:microsoft.com/office/officeart/2005/8/layout/hProcess4"/>
    <dgm:cxn modelId="{6A13354A-4D70-4946-9B22-D8B1970A99CB}" type="presOf" srcId="{A4AFF6F9-A417-A941-BFE3-ADE813910EFB}" destId="{37E7FABF-9336-9C40-96DB-B62B61DD4613}" srcOrd="0" destOrd="0" presId="urn:microsoft.com/office/officeart/2005/8/layout/hProcess4"/>
    <dgm:cxn modelId="{803C1B66-9560-D040-9064-C745CCDF7C80}" type="presOf" srcId="{61377071-7ED6-E34A-98C6-091717535A26}" destId="{5886DE9C-0FE9-8645-B5F4-7A2FAC18D667}" srcOrd="0" destOrd="0" presId="urn:microsoft.com/office/officeart/2005/8/layout/hProcess4"/>
    <dgm:cxn modelId="{FB28972E-D37D-684B-A7C7-25D0FBED3A53}" type="presOf" srcId="{7F8F23FC-F442-FB4A-AB06-B873A179219A}" destId="{54263D70-AF5F-4F48-A0C6-145BE4674821}" srcOrd="1" destOrd="2"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48A5EEE6-900A-B345-B1EC-D6937C4C1341}" type="presOf" srcId="{535F9186-0A73-224A-9E08-894391CF2688}" destId="{961E70B4-4CE0-EC49-99DE-1D5C9F9F9D7C}" srcOrd="0" destOrd="0" presId="urn:microsoft.com/office/officeart/2005/8/layout/hProcess4"/>
    <dgm:cxn modelId="{963C9219-7A27-EE44-92E7-1352632AB855}" type="presOf" srcId="{E4A99842-9B9B-2B46-8485-FCBF0F41250F}" destId="{80C8407A-3087-9F42-A7EC-F81A6FC9F406}" srcOrd="1" destOrd="1"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22F55640-A053-7042-A909-7CDB0E5331FC}" type="presOf" srcId="{275BFCF4-E366-6B4B-95D9-209532FA77C3}" destId="{C57FC684-C526-084E-899D-267C4BEFD848}" srcOrd="1" destOrd="1"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A031F9E2-8543-BF44-8201-74938A26075F}" type="presOf" srcId="{275BFCF4-E366-6B4B-95D9-209532FA77C3}" destId="{B0DDEC13-ACE4-4742-AF15-9777191C54CE}" srcOrd="0" destOrd="1" presId="urn:microsoft.com/office/officeart/2005/8/layout/hProcess4"/>
    <dgm:cxn modelId="{EC9DE5EF-4A79-564C-AB77-1378056154DD}" type="presOf" srcId="{038EB10A-644E-DB4E-8CAA-4709A510BA58}" destId="{B0DDEC13-ACE4-4742-AF15-9777191C54CE}" srcOrd="0" destOrd="0" presId="urn:microsoft.com/office/officeart/2005/8/layout/hProcess4"/>
    <dgm:cxn modelId="{A4374658-F16D-6A47-AE4D-852135B04C4B}" type="presOf" srcId="{F66F3F0A-1C15-E74A-9ED8-1C7F6C51F1E3}" destId="{6449CC79-290B-2C4C-8CA9-111520A902CC}" srcOrd="0" destOrd="0" presId="urn:microsoft.com/office/officeart/2005/8/layout/hProcess4"/>
    <dgm:cxn modelId="{A643B471-566A-104B-90AF-0DBA78A3BFA0}" type="presOf" srcId="{86EF93F1-022E-7B4B-991F-7530BF2240D4}" destId="{EC4E25C6-C3D7-4B4B-8BC5-92A960D631E0}"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4246836E-7FF7-F745-B677-1B8A984973F2}" type="presOf" srcId="{DD36B169-AE56-0B4E-ABDB-E9EF6B07EF10}" destId="{07E37B07-0AE0-8C49-8179-53C97508ED67}"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8F16BDD4-7E49-B149-8404-EEBD1407CC46}" type="presOf" srcId="{9B9D8594-1AC0-A941-BC04-F6341B2AA92A}" destId="{1924B303-8A8F-D04A-9B5A-F833EB6F6268}"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CBAE95E7-F8B0-3146-955C-75ABCABC4F62}" type="presOf" srcId="{96702345-DFDA-1647-80B6-40E3058240A8}" destId="{198F176D-0288-3944-93DE-3C789EA55E35}"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5AF22400-FB0E-6D4A-ABF8-3390B5011DEC}" type="presOf" srcId="{CDCF1663-307D-0547-98CD-B8C3B9F1B8D4}" destId="{B4D2EF6E-4EBE-AF40-9923-764B9DA51EAC}" srcOrd="0" destOrd="0" presId="urn:microsoft.com/office/officeart/2005/8/layout/hProcess4"/>
    <dgm:cxn modelId="{30BB2E0A-4ABA-DE46-B10F-504FEA560B74}" type="presOf" srcId="{F49B7C8A-B6E9-0C41-986A-7E2BBFCE2626}" destId="{21272368-4EBF-7B4A-9965-9A6EF6E6DE86}" srcOrd="1" destOrd="0" presId="urn:microsoft.com/office/officeart/2005/8/layout/hProcess4"/>
    <dgm:cxn modelId="{DBDBCE30-2B84-5843-BDC0-66DD0375F18C}" type="presOf" srcId="{038EB10A-644E-DB4E-8CAA-4709A510BA58}" destId="{C57FC684-C526-084E-899D-267C4BEFD848}" srcOrd="1"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F9EE6C95-C0D3-E249-8668-F5F884AF83FE}" type="presOf" srcId="{B6E981B7-8FE4-A341-8258-106DC22CD1CE}" destId="{80C8407A-3087-9F42-A7EC-F81A6FC9F406}" srcOrd="1" destOrd="0" presId="urn:microsoft.com/office/officeart/2005/8/layout/hProcess4"/>
    <dgm:cxn modelId="{91F3177B-7804-7D46-BFEB-29BD162593DA}" type="presOf" srcId="{543FA186-8297-E14F-921E-FC450F990E3D}" destId="{21272368-4EBF-7B4A-9965-9A6EF6E6DE86}" srcOrd="1" destOrd="1" presId="urn:microsoft.com/office/officeart/2005/8/layout/hProcess4"/>
    <dgm:cxn modelId="{7430DD14-27B1-5849-966F-8138B5B985D8}" type="presOf" srcId="{772A7CAF-F731-154C-9D08-04404389A7FA}" destId="{833E1A4D-C856-494C-9310-79D28A7B3343}" srcOrd="0" destOrd="0" presId="urn:microsoft.com/office/officeart/2005/8/layout/hProcess4"/>
    <dgm:cxn modelId="{BBEEB23A-01C9-2343-BD8F-0A3E3F20177A}" type="presOf" srcId="{7F8F23FC-F442-FB4A-AB06-B873A179219A}" destId="{EC4E25C6-C3D7-4B4B-8BC5-92A960D631E0}" srcOrd="0" destOrd="2" presId="urn:microsoft.com/office/officeart/2005/8/layout/hProcess4"/>
    <dgm:cxn modelId="{CCDBA924-8969-8041-8E49-510EE657043A}" type="presOf" srcId="{B62CC6D2-B98E-B54F-BB66-3C8F5723C55B}" destId="{76846BB1-C877-DA42-B78C-85598899D6F0}" srcOrd="0" destOrd="0" presId="urn:microsoft.com/office/officeart/2005/8/layout/hProcess4"/>
    <dgm:cxn modelId="{8458926B-81FE-3B4B-8CD5-268D8D4C714B}" type="presParOf" srcId="{6449CC79-290B-2C4C-8CA9-111520A902CC}" destId="{621CF70D-0449-C146-98C2-8438753DD60E}" srcOrd="0" destOrd="0" presId="urn:microsoft.com/office/officeart/2005/8/layout/hProcess4"/>
    <dgm:cxn modelId="{FF18BCB5-C3EC-D340-9CED-C5B725F33755}" type="presParOf" srcId="{6449CC79-290B-2C4C-8CA9-111520A902CC}" destId="{C9061972-420F-F645-B6FA-E3EF5FD0FD28}" srcOrd="1" destOrd="0" presId="urn:microsoft.com/office/officeart/2005/8/layout/hProcess4"/>
    <dgm:cxn modelId="{547B713F-9EDC-5043-91B9-22985E448CEA}" type="presParOf" srcId="{6449CC79-290B-2C4C-8CA9-111520A902CC}" destId="{56B69327-2698-7043-9660-10512895DAC9}" srcOrd="2" destOrd="0" presId="urn:microsoft.com/office/officeart/2005/8/layout/hProcess4"/>
    <dgm:cxn modelId="{EC147CFE-444E-5146-B009-449A8555CBBD}" type="presParOf" srcId="{56B69327-2698-7043-9660-10512895DAC9}" destId="{1EA13405-CC13-CC4E-9C2D-3CF3E5B9EDAF}" srcOrd="0" destOrd="0" presId="urn:microsoft.com/office/officeart/2005/8/layout/hProcess4"/>
    <dgm:cxn modelId="{23B250F3-27AF-3646-AD44-4EEF0E47A9E1}" type="presParOf" srcId="{1EA13405-CC13-CC4E-9C2D-3CF3E5B9EDAF}" destId="{E1C2033E-F292-8B44-AC82-901E0AF85150}" srcOrd="0" destOrd="0" presId="urn:microsoft.com/office/officeart/2005/8/layout/hProcess4"/>
    <dgm:cxn modelId="{5E4A9603-DA77-D848-9CBC-D4969000367B}" type="presParOf" srcId="{1EA13405-CC13-CC4E-9C2D-3CF3E5B9EDAF}" destId="{5E1494A8-77FB-CC45-AD26-121A0E33EB57}" srcOrd="1" destOrd="0" presId="urn:microsoft.com/office/officeart/2005/8/layout/hProcess4"/>
    <dgm:cxn modelId="{E369AF67-4A9C-DD44-AB7B-B37F745059C4}" type="presParOf" srcId="{1EA13405-CC13-CC4E-9C2D-3CF3E5B9EDAF}" destId="{21272368-4EBF-7B4A-9965-9A6EF6E6DE86}" srcOrd="2" destOrd="0" presId="urn:microsoft.com/office/officeart/2005/8/layout/hProcess4"/>
    <dgm:cxn modelId="{CBC77E22-3333-B74C-8C94-C60C3F090104}" type="presParOf" srcId="{1EA13405-CC13-CC4E-9C2D-3CF3E5B9EDAF}" destId="{76846BB1-C877-DA42-B78C-85598899D6F0}" srcOrd="3" destOrd="0" presId="urn:microsoft.com/office/officeart/2005/8/layout/hProcess4"/>
    <dgm:cxn modelId="{63A79D54-FD43-8945-AB93-2FF392CFBF5D}" type="presParOf" srcId="{1EA13405-CC13-CC4E-9C2D-3CF3E5B9EDAF}" destId="{466D5B83-7867-4D4F-89F2-ADF34CF8CF8A}" srcOrd="4" destOrd="0" presId="urn:microsoft.com/office/officeart/2005/8/layout/hProcess4"/>
    <dgm:cxn modelId="{425CBF57-83ED-0A4D-B7A9-2D9DB46F6811}" type="presParOf" srcId="{56B69327-2698-7043-9660-10512895DAC9}" destId="{C34A02AC-E43B-E64A-98B7-D7F0F68A5B18}" srcOrd="1" destOrd="0" presId="urn:microsoft.com/office/officeart/2005/8/layout/hProcess4"/>
    <dgm:cxn modelId="{9E070EC4-3F8D-AF4C-B40B-6B7D3677D8CD}" type="presParOf" srcId="{56B69327-2698-7043-9660-10512895DAC9}" destId="{4A4558D9-3FD3-ED46-95DE-08209FB6637F}" srcOrd="2" destOrd="0" presId="urn:microsoft.com/office/officeart/2005/8/layout/hProcess4"/>
    <dgm:cxn modelId="{66FFEF8C-1346-0A4E-933A-4F0A61164A77}" type="presParOf" srcId="{4A4558D9-3FD3-ED46-95DE-08209FB6637F}" destId="{EC1269B5-1B55-6C4D-BF17-66F0155C1BCA}" srcOrd="0" destOrd="0" presId="urn:microsoft.com/office/officeart/2005/8/layout/hProcess4"/>
    <dgm:cxn modelId="{625CDEF8-6DD7-7F49-ACEA-D910171A65BC}" type="presParOf" srcId="{4A4558D9-3FD3-ED46-95DE-08209FB6637F}" destId="{36141795-4C13-D945-B456-B45C0C6D7F95}" srcOrd="1" destOrd="0" presId="urn:microsoft.com/office/officeart/2005/8/layout/hProcess4"/>
    <dgm:cxn modelId="{2C025720-98BB-4D4B-A9DC-C3A1B80C2ED2}" type="presParOf" srcId="{4A4558D9-3FD3-ED46-95DE-08209FB6637F}" destId="{80C8407A-3087-9F42-A7EC-F81A6FC9F406}" srcOrd="2" destOrd="0" presId="urn:microsoft.com/office/officeart/2005/8/layout/hProcess4"/>
    <dgm:cxn modelId="{56868330-549F-A349-92D3-B0CC5CF45DD9}" type="presParOf" srcId="{4A4558D9-3FD3-ED46-95DE-08209FB6637F}" destId="{833E1A4D-C856-494C-9310-79D28A7B3343}" srcOrd="3" destOrd="0" presId="urn:microsoft.com/office/officeart/2005/8/layout/hProcess4"/>
    <dgm:cxn modelId="{31010424-15AA-3742-AC61-585353D1209B}" type="presParOf" srcId="{4A4558D9-3FD3-ED46-95DE-08209FB6637F}" destId="{3936B297-C5C5-5949-9914-7E911C597C9D}" srcOrd="4" destOrd="0" presId="urn:microsoft.com/office/officeart/2005/8/layout/hProcess4"/>
    <dgm:cxn modelId="{317FEC2D-D127-474D-86D1-2E80F8DF2BCB}" type="presParOf" srcId="{56B69327-2698-7043-9660-10512895DAC9}" destId="{B4D2EF6E-4EBE-AF40-9923-764B9DA51EAC}" srcOrd="3" destOrd="0" presId="urn:microsoft.com/office/officeart/2005/8/layout/hProcess4"/>
    <dgm:cxn modelId="{90BDE15B-0379-6342-B648-26A3E1940A3C}" type="presParOf" srcId="{56B69327-2698-7043-9660-10512895DAC9}" destId="{810CAA4B-FF78-574A-B030-B748D6FC346C}" srcOrd="4" destOrd="0" presId="urn:microsoft.com/office/officeart/2005/8/layout/hProcess4"/>
    <dgm:cxn modelId="{71BBB030-0F4C-DA44-9680-503EE6A3B131}" type="presParOf" srcId="{810CAA4B-FF78-574A-B030-B748D6FC346C}" destId="{82B6BBA4-3902-3541-9766-9B7AC1700637}" srcOrd="0" destOrd="0" presId="urn:microsoft.com/office/officeart/2005/8/layout/hProcess4"/>
    <dgm:cxn modelId="{2982FF3D-6813-4043-AE36-24DC72019FA8}" type="presParOf" srcId="{810CAA4B-FF78-574A-B030-B748D6FC346C}" destId="{5886DE9C-0FE9-8645-B5F4-7A2FAC18D667}" srcOrd="1" destOrd="0" presId="urn:microsoft.com/office/officeart/2005/8/layout/hProcess4"/>
    <dgm:cxn modelId="{4DBB87D8-3422-DA47-B5A0-D82CC5D36416}" type="presParOf" srcId="{810CAA4B-FF78-574A-B030-B748D6FC346C}" destId="{198F176D-0288-3944-93DE-3C789EA55E35}" srcOrd="2" destOrd="0" presId="urn:microsoft.com/office/officeart/2005/8/layout/hProcess4"/>
    <dgm:cxn modelId="{9FAD504A-83C0-6249-9176-9BFC20939459}" type="presParOf" srcId="{810CAA4B-FF78-574A-B030-B748D6FC346C}" destId="{37E7FABF-9336-9C40-96DB-B62B61DD4613}" srcOrd="3" destOrd="0" presId="urn:microsoft.com/office/officeart/2005/8/layout/hProcess4"/>
    <dgm:cxn modelId="{9408A313-5260-9A43-BE6A-D13ABA7F68A6}" type="presParOf" srcId="{810CAA4B-FF78-574A-B030-B748D6FC346C}" destId="{98921006-062B-D04B-8061-CB7171C8FB23}" srcOrd="4" destOrd="0" presId="urn:microsoft.com/office/officeart/2005/8/layout/hProcess4"/>
    <dgm:cxn modelId="{349179FC-07AB-2440-8468-6FA3B5EC465D}" type="presParOf" srcId="{56B69327-2698-7043-9660-10512895DAC9}" destId="{07E37B07-0AE0-8C49-8179-53C97508ED67}" srcOrd="5" destOrd="0" presId="urn:microsoft.com/office/officeart/2005/8/layout/hProcess4"/>
    <dgm:cxn modelId="{442C4765-D10E-A641-9387-2147C456F70E}" type="presParOf" srcId="{56B69327-2698-7043-9660-10512895DAC9}" destId="{89C609CB-DB52-9140-9A83-E83B0C63256E}" srcOrd="6" destOrd="0" presId="urn:microsoft.com/office/officeart/2005/8/layout/hProcess4"/>
    <dgm:cxn modelId="{A9C9B48C-952A-EB4C-BEAD-0D7A6E0E2A71}" type="presParOf" srcId="{89C609CB-DB52-9140-9A83-E83B0C63256E}" destId="{DA87C07A-8414-4B40-B693-21907C362F41}" srcOrd="0" destOrd="0" presId="urn:microsoft.com/office/officeart/2005/8/layout/hProcess4"/>
    <dgm:cxn modelId="{96512F37-65D1-8545-9A69-3C22B2D0FFB7}" type="presParOf" srcId="{89C609CB-DB52-9140-9A83-E83B0C63256E}" destId="{B0DDEC13-ACE4-4742-AF15-9777191C54CE}" srcOrd="1" destOrd="0" presId="urn:microsoft.com/office/officeart/2005/8/layout/hProcess4"/>
    <dgm:cxn modelId="{41D9565C-1E3B-2745-9290-8D3C9D7B6F12}" type="presParOf" srcId="{89C609CB-DB52-9140-9A83-E83B0C63256E}" destId="{C57FC684-C526-084E-899D-267C4BEFD848}" srcOrd="2" destOrd="0" presId="urn:microsoft.com/office/officeart/2005/8/layout/hProcess4"/>
    <dgm:cxn modelId="{421D3FAB-0CD7-9D4B-B013-515A83866B66}" type="presParOf" srcId="{89C609CB-DB52-9140-9A83-E83B0C63256E}" destId="{961E70B4-4CE0-EC49-99DE-1D5C9F9F9D7C}" srcOrd="3" destOrd="0" presId="urn:microsoft.com/office/officeart/2005/8/layout/hProcess4"/>
    <dgm:cxn modelId="{5E4CDBD2-C3C8-6A4D-89E3-82207C1DCC5A}" type="presParOf" srcId="{89C609CB-DB52-9140-9A83-E83B0C63256E}" destId="{E1F525B9-4FC2-8A45-885E-506324430CE6}" srcOrd="4" destOrd="0" presId="urn:microsoft.com/office/officeart/2005/8/layout/hProcess4"/>
    <dgm:cxn modelId="{6FEF9530-FC75-8141-AF31-EB8E9B4C8E01}" type="presParOf" srcId="{56B69327-2698-7043-9660-10512895DAC9}" destId="{1924B303-8A8F-D04A-9B5A-F833EB6F6268}" srcOrd="7" destOrd="0" presId="urn:microsoft.com/office/officeart/2005/8/layout/hProcess4"/>
    <dgm:cxn modelId="{5D17566D-642A-774A-9F77-2C1966B60006}" type="presParOf" srcId="{56B69327-2698-7043-9660-10512895DAC9}" destId="{080E139D-8A22-1E4D-9EAC-669F10EF0CFC}" srcOrd="8" destOrd="0" presId="urn:microsoft.com/office/officeart/2005/8/layout/hProcess4"/>
    <dgm:cxn modelId="{9DECFC8C-2F8D-E340-9CD0-2B18DF866865}" type="presParOf" srcId="{080E139D-8A22-1E4D-9EAC-669F10EF0CFC}" destId="{0FDC13F9-A5ED-7E49-A88B-BDBC1340BE81}" srcOrd="0" destOrd="0" presId="urn:microsoft.com/office/officeart/2005/8/layout/hProcess4"/>
    <dgm:cxn modelId="{7F5A9FA2-F6C7-B24D-9C5B-39492CBAFBE6}" type="presParOf" srcId="{080E139D-8A22-1E4D-9EAC-669F10EF0CFC}" destId="{EC4E25C6-C3D7-4B4B-8BC5-92A960D631E0}" srcOrd="1" destOrd="0" presId="urn:microsoft.com/office/officeart/2005/8/layout/hProcess4"/>
    <dgm:cxn modelId="{5F37E9ED-33FE-3649-8B71-1FE12ABB2C1D}" type="presParOf" srcId="{080E139D-8A22-1E4D-9EAC-669F10EF0CFC}" destId="{54263D70-AF5F-4F48-A0C6-145BE4674821}" srcOrd="2" destOrd="0" presId="urn:microsoft.com/office/officeart/2005/8/layout/hProcess4"/>
    <dgm:cxn modelId="{B64FDC28-DDFE-DD4E-914A-1D72A69F9FAF}" type="presParOf" srcId="{080E139D-8A22-1E4D-9EAC-669F10EF0CFC}" destId="{AF6505CF-267F-3E45-B6F3-BA7036ABB4F7}" srcOrd="3" destOrd="0" presId="urn:microsoft.com/office/officeart/2005/8/layout/hProcess4"/>
    <dgm:cxn modelId="{18D8767C-798A-BE48-A27C-B165D151C75C}"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4A46E8D-4719-7A43-8E0C-627E121A2BB8}" type="presOf" srcId="{543FA186-8297-E14F-921E-FC450F990E3D}" destId="{5E1494A8-77FB-CC45-AD26-121A0E33EB57}" srcOrd="0" destOrd="1" presId="urn:microsoft.com/office/officeart/2005/8/layout/hProcess4"/>
    <dgm:cxn modelId="{525F02FD-7381-9644-939C-BF2071061B51}" type="presOf" srcId="{535F9186-0A73-224A-9E08-894391CF2688}" destId="{961E70B4-4CE0-EC49-99DE-1D5C9F9F9D7C}" srcOrd="0" destOrd="0" presId="urn:microsoft.com/office/officeart/2005/8/layout/hProcess4"/>
    <dgm:cxn modelId="{FD4C3CA5-2A9D-CE46-BA29-0927E4BB7660}" type="presOf" srcId="{7F8F23FC-F442-FB4A-AB06-B873A179219A}" destId="{EC4E25C6-C3D7-4B4B-8BC5-92A960D631E0}" srcOrd="0" destOrd="2" presId="urn:microsoft.com/office/officeart/2005/8/layout/hProcess4"/>
    <dgm:cxn modelId="{78A254D8-E6BE-FE4A-98A5-0541A66B8CE7}" type="presOf" srcId="{F49B7C8A-B6E9-0C41-986A-7E2BBFCE2626}" destId="{5E1494A8-77FB-CC45-AD26-121A0E33EB57}" srcOrd="0" destOrd="0" presId="urn:microsoft.com/office/officeart/2005/8/layout/hProcess4"/>
    <dgm:cxn modelId="{39A0A0E0-DAF5-3941-BB6D-0F09DF406F76}" type="presOf" srcId="{F66F3F0A-1C15-E74A-9ED8-1C7F6C51F1E3}" destId="{6449CC79-290B-2C4C-8CA9-111520A902CC}" srcOrd="0" destOrd="0"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EB0102EE-31E4-E84A-A274-98589CF3DCC0}" srcId="{A4AFF6F9-A417-A941-BFE3-ADE813910EFB}" destId="{96702345-DFDA-1647-80B6-40E3058240A8}" srcOrd="1" destOrd="0" parTransId="{97DDA595-433D-CF43-9557-4D628F6ED951}" sibTransId="{53296058-BB7F-CD42-A789-C1410FCCFFD3}"/>
    <dgm:cxn modelId="{A1CB90BD-F6AA-C74E-82F4-417C21DD8607}" type="presOf" srcId="{5409A5A3-5DD3-8746-8672-D50EA6887A73}" destId="{C34A02AC-E43B-E64A-98B7-D7F0F68A5B18}"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A6C35CD8-6981-FE42-B134-CBE13CD8A34D}" type="presOf" srcId="{96702345-DFDA-1647-80B6-40E3058240A8}" destId="{198F176D-0288-3944-93DE-3C789EA55E35}" srcOrd="1" destOrd="1" presId="urn:microsoft.com/office/officeart/2005/8/layout/hProcess4"/>
    <dgm:cxn modelId="{71495632-11F7-9B4D-B178-C5F609DC941E}" type="presOf" srcId="{DD36B169-AE56-0B4E-ABDB-E9EF6B07EF10}" destId="{07E37B07-0AE0-8C49-8179-53C97508ED67}" srcOrd="0" destOrd="0" presId="urn:microsoft.com/office/officeart/2005/8/layout/hProcess4"/>
    <dgm:cxn modelId="{02B8EC8B-4B02-A54B-AEDD-040BC8AD51ED}" type="presOf" srcId="{E4A99842-9B9B-2B46-8485-FCBF0F41250F}" destId="{36141795-4C13-D945-B456-B45C0C6D7F95}"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6C803129-3066-3547-9688-7DDE8083B3B0}" type="presOf" srcId="{61377071-7ED6-E34A-98C6-091717535A26}" destId="{198F176D-0288-3944-93DE-3C789EA55E35}" srcOrd="1" destOrd="0" presId="urn:microsoft.com/office/officeart/2005/8/layout/hProcess4"/>
    <dgm:cxn modelId="{CAC2E56C-9D57-8245-985C-398FBBBC8741}" type="presOf" srcId="{F49B7C8A-B6E9-0C41-986A-7E2BBFCE2626}" destId="{21272368-4EBF-7B4A-9965-9A6EF6E6DE86}" srcOrd="1" destOrd="0" presId="urn:microsoft.com/office/officeart/2005/8/layout/hProcess4"/>
    <dgm:cxn modelId="{DDEAA19F-B2FD-724C-8D8B-265CE6B58C63}" type="presOf" srcId="{0844B4D1-CA7F-174A-BDCD-E27A09268ECD}" destId="{EC4E25C6-C3D7-4B4B-8BC5-92A960D631E0}" srcOrd="0" destOrd="1" presId="urn:microsoft.com/office/officeart/2005/8/layout/hProcess4"/>
    <dgm:cxn modelId="{DF2596BA-B585-794A-BABB-290CA7E1FB21}" type="presOf" srcId="{B62CC6D2-B98E-B54F-BB66-3C8F5723C55B}" destId="{76846BB1-C877-DA42-B78C-85598899D6F0}" srcOrd="0" destOrd="0" presId="urn:microsoft.com/office/officeart/2005/8/layout/hProcess4"/>
    <dgm:cxn modelId="{BD900F52-6A8C-584B-BD1D-9F85A91A93F3}" type="presOf" srcId="{543FA186-8297-E14F-921E-FC450F990E3D}" destId="{21272368-4EBF-7B4A-9965-9A6EF6E6DE86}" srcOrd="1" destOrd="1"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BBA32768-4F1F-114D-A07C-98925F245A0C}" type="presOf" srcId="{CDCF1663-307D-0547-98CD-B8C3B9F1B8D4}" destId="{B4D2EF6E-4EBE-AF40-9923-764B9DA51EAC}"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5905D056-1A88-184A-8E19-E74C3C1DF6ED}" type="presOf" srcId="{0844B4D1-CA7F-174A-BDCD-E27A09268ECD}" destId="{54263D70-AF5F-4F48-A0C6-145BE4674821}" srcOrd="1" destOrd="1" presId="urn:microsoft.com/office/officeart/2005/8/layout/hProcess4"/>
    <dgm:cxn modelId="{24ABECCF-1050-9B46-9FDE-1A346E971691}" type="presOf" srcId="{038EB10A-644E-DB4E-8CAA-4709A510BA58}" destId="{B0DDEC13-ACE4-4742-AF15-9777191C54CE}" srcOrd="0" destOrd="0" presId="urn:microsoft.com/office/officeart/2005/8/layout/hProcess4"/>
    <dgm:cxn modelId="{B1AB1C44-E0BF-4846-9590-8AAB0513E8E8}" type="presOf" srcId="{7F8F23FC-F442-FB4A-AB06-B873A179219A}" destId="{54263D70-AF5F-4F48-A0C6-145BE4674821}" srcOrd="1" destOrd="2"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E30B6EB7-3863-344B-86D2-848A4988A271}" type="presOf" srcId="{86EF93F1-022E-7B4B-991F-7530BF2240D4}" destId="{54263D70-AF5F-4F48-A0C6-145BE4674821}" srcOrd="1" destOrd="0" presId="urn:microsoft.com/office/officeart/2005/8/layout/hProcess4"/>
    <dgm:cxn modelId="{FAD71F0F-7B02-874D-8434-9DB60A5902D9}" type="presOf" srcId="{9B9D8594-1AC0-A941-BC04-F6341B2AA92A}" destId="{1924B303-8A8F-D04A-9B5A-F833EB6F6268}" srcOrd="0" destOrd="0" presId="urn:microsoft.com/office/officeart/2005/8/layout/hProcess4"/>
    <dgm:cxn modelId="{901506C5-DA0E-0944-9C97-EB37C2BB16A5}" srcId="{F66F3F0A-1C15-E74A-9ED8-1C7F6C51F1E3}" destId="{772A7CAF-F731-154C-9D08-04404389A7FA}" srcOrd="1" destOrd="0" parTransId="{2DE477F5-F549-CE49-B225-6D9456D38E66}" sibTransId="{CDCF1663-307D-0547-98CD-B8C3B9F1B8D4}"/>
    <dgm:cxn modelId="{7C7EC49C-3371-1A45-ACE6-332F518CE82A}" srcId="{F66F3F0A-1C15-E74A-9ED8-1C7F6C51F1E3}" destId="{B45DD5DC-97C3-DE45-8192-C0175C7EC9DE}" srcOrd="4" destOrd="0" parTransId="{BD26DE9C-68B0-C140-86A2-E66982C56161}" sibTransId="{3F018087-99EC-0E44-90C1-F60D3D775776}"/>
    <dgm:cxn modelId="{E3CD1093-8575-884C-8490-3C384D65DD80}" type="presOf" srcId="{E4A99842-9B9B-2B46-8485-FCBF0F41250F}" destId="{80C8407A-3087-9F42-A7EC-F81A6FC9F406}" srcOrd="1"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E1CC3AF1-5F2B-E94F-AE87-E42316FDA354}" type="presOf" srcId="{96702345-DFDA-1647-80B6-40E3058240A8}" destId="{5886DE9C-0FE9-8645-B5F4-7A2FAC18D667}" srcOrd="0" destOrd="1" presId="urn:microsoft.com/office/officeart/2005/8/layout/hProcess4"/>
    <dgm:cxn modelId="{439E415A-509D-514C-8CE8-38F3A8ECB938}" type="presOf" srcId="{B45DD5DC-97C3-DE45-8192-C0175C7EC9DE}" destId="{AF6505CF-267F-3E45-B6F3-BA7036ABB4F7}" srcOrd="0" destOrd="0"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73B8812D-2B94-B246-8D88-8B97EB27D8FE}" type="presOf" srcId="{A4AFF6F9-A417-A941-BFE3-ADE813910EFB}" destId="{37E7FABF-9336-9C40-96DB-B62B61DD4613}" srcOrd="0" destOrd="0" presId="urn:microsoft.com/office/officeart/2005/8/layout/hProcess4"/>
    <dgm:cxn modelId="{CF96C16A-D248-C04B-B844-FEA0B4826596}" type="presOf" srcId="{772A7CAF-F731-154C-9D08-04404389A7FA}" destId="{833E1A4D-C856-494C-9310-79D28A7B3343}" srcOrd="0" destOrd="0" presId="urn:microsoft.com/office/officeart/2005/8/layout/hProcess4"/>
    <dgm:cxn modelId="{7320A86B-CE0A-A84F-ACE2-69A8EEC9F889}" type="presOf" srcId="{038EB10A-644E-DB4E-8CAA-4709A510BA58}" destId="{C57FC684-C526-084E-899D-267C4BEFD848}" srcOrd="1" destOrd="0" presId="urn:microsoft.com/office/officeart/2005/8/layout/hProcess4"/>
    <dgm:cxn modelId="{AC3B9637-D276-A842-843D-8CDCFC185A97}" type="presOf" srcId="{B6E981B7-8FE4-A341-8258-106DC22CD1CE}" destId="{36141795-4C13-D945-B456-B45C0C6D7F95}" srcOrd="0" destOrd="0" presId="urn:microsoft.com/office/officeart/2005/8/layout/hProcess4"/>
    <dgm:cxn modelId="{40192B34-41D8-0A48-B36A-045D954204AF}" type="presOf" srcId="{86EF93F1-022E-7B4B-991F-7530BF2240D4}" destId="{EC4E25C6-C3D7-4B4B-8BC5-92A960D631E0}" srcOrd="0" destOrd="0" presId="urn:microsoft.com/office/officeart/2005/8/layout/hProcess4"/>
    <dgm:cxn modelId="{9CF4FC15-A182-4043-B779-7DEB918D34F1}" type="presOf" srcId="{61377071-7ED6-E34A-98C6-091717535A26}" destId="{5886DE9C-0FE9-8645-B5F4-7A2FAC18D667}" srcOrd="0" destOrd="0"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B9959E90-C2DD-5347-9AD6-19541CD192B4}" type="presOf" srcId="{B6E981B7-8FE4-A341-8258-106DC22CD1CE}" destId="{80C8407A-3087-9F42-A7EC-F81A6FC9F406}" srcOrd="1" destOrd="0" presId="urn:microsoft.com/office/officeart/2005/8/layout/hProcess4"/>
    <dgm:cxn modelId="{F97C94E3-C1E1-7244-A5EF-20910F839749}" type="presOf" srcId="{275BFCF4-E366-6B4B-95D9-209532FA77C3}" destId="{B0DDEC13-ACE4-4742-AF15-9777191C54CE}" srcOrd="0" destOrd="1" presId="urn:microsoft.com/office/officeart/2005/8/layout/hProcess4"/>
    <dgm:cxn modelId="{8C9CD05D-4499-1D40-85A5-82EBFC5C8F34}" type="presOf" srcId="{275BFCF4-E366-6B4B-95D9-209532FA77C3}" destId="{C57FC684-C526-084E-899D-267C4BEFD848}" srcOrd="1" destOrd="1" presId="urn:microsoft.com/office/officeart/2005/8/layout/hProcess4"/>
    <dgm:cxn modelId="{82A66642-D510-6749-861F-8135149EF5A3}" type="presParOf" srcId="{6449CC79-290B-2C4C-8CA9-111520A902CC}" destId="{621CF70D-0449-C146-98C2-8438753DD60E}" srcOrd="0" destOrd="0" presId="urn:microsoft.com/office/officeart/2005/8/layout/hProcess4"/>
    <dgm:cxn modelId="{5613E7AA-DCF6-E94B-B284-754069978DE9}" type="presParOf" srcId="{6449CC79-290B-2C4C-8CA9-111520A902CC}" destId="{C9061972-420F-F645-B6FA-E3EF5FD0FD28}" srcOrd="1" destOrd="0" presId="urn:microsoft.com/office/officeart/2005/8/layout/hProcess4"/>
    <dgm:cxn modelId="{6786E7CD-D5AE-AE46-98E5-2D6A6C039ADE}" type="presParOf" srcId="{6449CC79-290B-2C4C-8CA9-111520A902CC}" destId="{56B69327-2698-7043-9660-10512895DAC9}" srcOrd="2" destOrd="0" presId="urn:microsoft.com/office/officeart/2005/8/layout/hProcess4"/>
    <dgm:cxn modelId="{D077274B-8038-1E47-B4AB-E6EF2F076A29}" type="presParOf" srcId="{56B69327-2698-7043-9660-10512895DAC9}" destId="{1EA13405-CC13-CC4E-9C2D-3CF3E5B9EDAF}" srcOrd="0" destOrd="0" presId="urn:microsoft.com/office/officeart/2005/8/layout/hProcess4"/>
    <dgm:cxn modelId="{87905BB4-FCC2-5748-A81F-78AFA990868A}" type="presParOf" srcId="{1EA13405-CC13-CC4E-9C2D-3CF3E5B9EDAF}" destId="{E1C2033E-F292-8B44-AC82-901E0AF85150}" srcOrd="0" destOrd="0" presId="urn:microsoft.com/office/officeart/2005/8/layout/hProcess4"/>
    <dgm:cxn modelId="{E5B57804-E518-3D46-BA13-9AD5D5C21C0B}" type="presParOf" srcId="{1EA13405-CC13-CC4E-9C2D-3CF3E5B9EDAF}" destId="{5E1494A8-77FB-CC45-AD26-121A0E33EB57}" srcOrd="1" destOrd="0" presId="urn:microsoft.com/office/officeart/2005/8/layout/hProcess4"/>
    <dgm:cxn modelId="{0B5F31D7-FA78-C84B-8987-121CA9692FF0}" type="presParOf" srcId="{1EA13405-CC13-CC4E-9C2D-3CF3E5B9EDAF}" destId="{21272368-4EBF-7B4A-9965-9A6EF6E6DE86}" srcOrd="2" destOrd="0" presId="urn:microsoft.com/office/officeart/2005/8/layout/hProcess4"/>
    <dgm:cxn modelId="{7BDACDAE-A7EA-444A-8BD5-EC012BDE7110}" type="presParOf" srcId="{1EA13405-CC13-CC4E-9C2D-3CF3E5B9EDAF}" destId="{76846BB1-C877-DA42-B78C-85598899D6F0}" srcOrd="3" destOrd="0" presId="urn:microsoft.com/office/officeart/2005/8/layout/hProcess4"/>
    <dgm:cxn modelId="{89133B8D-287C-0B48-86AD-A2BB0713DE44}" type="presParOf" srcId="{1EA13405-CC13-CC4E-9C2D-3CF3E5B9EDAF}" destId="{466D5B83-7867-4D4F-89F2-ADF34CF8CF8A}" srcOrd="4" destOrd="0" presId="urn:microsoft.com/office/officeart/2005/8/layout/hProcess4"/>
    <dgm:cxn modelId="{E0CA670D-012A-A444-8AE7-536F73BAA6AD}" type="presParOf" srcId="{56B69327-2698-7043-9660-10512895DAC9}" destId="{C34A02AC-E43B-E64A-98B7-D7F0F68A5B18}" srcOrd="1" destOrd="0" presId="urn:microsoft.com/office/officeart/2005/8/layout/hProcess4"/>
    <dgm:cxn modelId="{1D1B68BC-596E-9C42-AC43-A4B8E7490FD9}" type="presParOf" srcId="{56B69327-2698-7043-9660-10512895DAC9}" destId="{4A4558D9-3FD3-ED46-95DE-08209FB6637F}" srcOrd="2" destOrd="0" presId="urn:microsoft.com/office/officeart/2005/8/layout/hProcess4"/>
    <dgm:cxn modelId="{BF46489C-1DC2-4A4B-B1BC-754A08CDB470}" type="presParOf" srcId="{4A4558D9-3FD3-ED46-95DE-08209FB6637F}" destId="{EC1269B5-1B55-6C4D-BF17-66F0155C1BCA}" srcOrd="0" destOrd="0" presId="urn:microsoft.com/office/officeart/2005/8/layout/hProcess4"/>
    <dgm:cxn modelId="{561FEE5A-8631-C54F-862A-0391141607F6}" type="presParOf" srcId="{4A4558D9-3FD3-ED46-95DE-08209FB6637F}" destId="{36141795-4C13-D945-B456-B45C0C6D7F95}" srcOrd="1" destOrd="0" presId="urn:microsoft.com/office/officeart/2005/8/layout/hProcess4"/>
    <dgm:cxn modelId="{D29F831B-418F-5C4C-86F7-EB00EF4CBE6E}" type="presParOf" srcId="{4A4558D9-3FD3-ED46-95DE-08209FB6637F}" destId="{80C8407A-3087-9F42-A7EC-F81A6FC9F406}" srcOrd="2" destOrd="0" presId="urn:microsoft.com/office/officeart/2005/8/layout/hProcess4"/>
    <dgm:cxn modelId="{016E9119-07E3-1C46-B22E-7B780F4483E2}" type="presParOf" srcId="{4A4558D9-3FD3-ED46-95DE-08209FB6637F}" destId="{833E1A4D-C856-494C-9310-79D28A7B3343}" srcOrd="3" destOrd="0" presId="urn:microsoft.com/office/officeart/2005/8/layout/hProcess4"/>
    <dgm:cxn modelId="{333E0468-CCD3-4448-BE6D-15C26D6CAC45}" type="presParOf" srcId="{4A4558D9-3FD3-ED46-95DE-08209FB6637F}" destId="{3936B297-C5C5-5949-9914-7E911C597C9D}" srcOrd="4" destOrd="0" presId="urn:microsoft.com/office/officeart/2005/8/layout/hProcess4"/>
    <dgm:cxn modelId="{72D32851-BC67-2D48-8D09-E5B3E1A77C0A}" type="presParOf" srcId="{56B69327-2698-7043-9660-10512895DAC9}" destId="{B4D2EF6E-4EBE-AF40-9923-764B9DA51EAC}" srcOrd="3" destOrd="0" presId="urn:microsoft.com/office/officeart/2005/8/layout/hProcess4"/>
    <dgm:cxn modelId="{9755B113-0E0C-5541-8A93-4B1911DAEC65}" type="presParOf" srcId="{56B69327-2698-7043-9660-10512895DAC9}" destId="{810CAA4B-FF78-574A-B030-B748D6FC346C}" srcOrd="4" destOrd="0" presId="urn:microsoft.com/office/officeart/2005/8/layout/hProcess4"/>
    <dgm:cxn modelId="{618435AB-4A5E-354D-9CFB-9914D654FF34}" type="presParOf" srcId="{810CAA4B-FF78-574A-B030-B748D6FC346C}" destId="{82B6BBA4-3902-3541-9766-9B7AC1700637}" srcOrd="0" destOrd="0" presId="urn:microsoft.com/office/officeart/2005/8/layout/hProcess4"/>
    <dgm:cxn modelId="{A03BCCBA-376E-9D49-B8CA-93A7EEE2F7A7}" type="presParOf" srcId="{810CAA4B-FF78-574A-B030-B748D6FC346C}" destId="{5886DE9C-0FE9-8645-B5F4-7A2FAC18D667}" srcOrd="1" destOrd="0" presId="urn:microsoft.com/office/officeart/2005/8/layout/hProcess4"/>
    <dgm:cxn modelId="{A33E2379-A8F0-1849-A335-AF4AD343A0B2}" type="presParOf" srcId="{810CAA4B-FF78-574A-B030-B748D6FC346C}" destId="{198F176D-0288-3944-93DE-3C789EA55E35}" srcOrd="2" destOrd="0" presId="urn:microsoft.com/office/officeart/2005/8/layout/hProcess4"/>
    <dgm:cxn modelId="{1AD8CD60-E6B4-4140-8AB1-9835714F9F30}" type="presParOf" srcId="{810CAA4B-FF78-574A-B030-B748D6FC346C}" destId="{37E7FABF-9336-9C40-96DB-B62B61DD4613}" srcOrd="3" destOrd="0" presId="urn:microsoft.com/office/officeart/2005/8/layout/hProcess4"/>
    <dgm:cxn modelId="{F73A6B9C-BA53-A04C-AD2A-D41A70D47665}" type="presParOf" srcId="{810CAA4B-FF78-574A-B030-B748D6FC346C}" destId="{98921006-062B-D04B-8061-CB7171C8FB23}" srcOrd="4" destOrd="0" presId="urn:microsoft.com/office/officeart/2005/8/layout/hProcess4"/>
    <dgm:cxn modelId="{5EFDA71E-43EE-4140-A4AD-F662D3F4207D}" type="presParOf" srcId="{56B69327-2698-7043-9660-10512895DAC9}" destId="{07E37B07-0AE0-8C49-8179-53C97508ED67}" srcOrd="5" destOrd="0" presId="urn:microsoft.com/office/officeart/2005/8/layout/hProcess4"/>
    <dgm:cxn modelId="{F80389B3-35A4-0648-9393-C20129F9DD95}" type="presParOf" srcId="{56B69327-2698-7043-9660-10512895DAC9}" destId="{89C609CB-DB52-9140-9A83-E83B0C63256E}" srcOrd="6" destOrd="0" presId="urn:microsoft.com/office/officeart/2005/8/layout/hProcess4"/>
    <dgm:cxn modelId="{97DC2145-91CC-2F49-8D6B-3FE323242CB9}" type="presParOf" srcId="{89C609CB-DB52-9140-9A83-E83B0C63256E}" destId="{DA87C07A-8414-4B40-B693-21907C362F41}" srcOrd="0" destOrd="0" presId="urn:microsoft.com/office/officeart/2005/8/layout/hProcess4"/>
    <dgm:cxn modelId="{D9A9BDD9-7AA6-1545-9350-B408EAAB1240}" type="presParOf" srcId="{89C609CB-DB52-9140-9A83-E83B0C63256E}" destId="{B0DDEC13-ACE4-4742-AF15-9777191C54CE}" srcOrd="1" destOrd="0" presId="urn:microsoft.com/office/officeart/2005/8/layout/hProcess4"/>
    <dgm:cxn modelId="{23562397-174D-2D49-98B0-64204D495C3E}" type="presParOf" srcId="{89C609CB-DB52-9140-9A83-E83B0C63256E}" destId="{C57FC684-C526-084E-899D-267C4BEFD848}" srcOrd="2" destOrd="0" presId="urn:microsoft.com/office/officeart/2005/8/layout/hProcess4"/>
    <dgm:cxn modelId="{77C42C64-CE0B-7246-8BAE-98AB359DEAFF}" type="presParOf" srcId="{89C609CB-DB52-9140-9A83-E83B0C63256E}" destId="{961E70B4-4CE0-EC49-99DE-1D5C9F9F9D7C}" srcOrd="3" destOrd="0" presId="urn:microsoft.com/office/officeart/2005/8/layout/hProcess4"/>
    <dgm:cxn modelId="{8E90904B-2775-3D4A-888F-4CB2C27D2F09}" type="presParOf" srcId="{89C609CB-DB52-9140-9A83-E83B0C63256E}" destId="{E1F525B9-4FC2-8A45-885E-506324430CE6}" srcOrd="4" destOrd="0" presId="urn:microsoft.com/office/officeart/2005/8/layout/hProcess4"/>
    <dgm:cxn modelId="{3E1F05BD-653E-4946-AFDD-BCE1FB6EB92D}" type="presParOf" srcId="{56B69327-2698-7043-9660-10512895DAC9}" destId="{1924B303-8A8F-D04A-9B5A-F833EB6F6268}" srcOrd="7" destOrd="0" presId="urn:microsoft.com/office/officeart/2005/8/layout/hProcess4"/>
    <dgm:cxn modelId="{B7CC8879-18D5-4548-A127-125C9AA3680E}" type="presParOf" srcId="{56B69327-2698-7043-9660-10512895DAC9}" destId="{080E139D-8A22-1E4D-9EAC-669F10EF0CFC}" srcOrd="8" destOrd="0" presId="urn:microsoft.com/office/officeart/2005/8/layout/hProcess4"/>
    <dgm:cxn modelId="{4B5121B8-D4E6-1B44-83D2-EAFC4B9569BD}" type="presParOf" srcId="{080E139D-8A22-1E4D-9EAC-669F10EF0CFC}" destId="{0FDC13F9-A5ED-7E49-A88B-BDBC1340BE81}" srcOrd="0" destOrd="0" presId="urn:microsoft.com/office/officeart/2005/8/layout/hProcess4"/>
    <dgm:cxn modelId="{C5511575-4F14-1848-8AC4-5893F1888F4E}" type="presParOf" srcId="{080E139D-8A22-1E4D-9EAC-669F10EF0CFC}" destId="{EC4E25C6-C3D7-4B4B-8BC5-92A960D631E0}" srcOrd="1" destOrd="0" presId="urn:microsoft.com/office/officeart/2005/8/layout/hProcess4"/>
    <dgm:cxn modelId="{39471AC5-2BD0-9649-B1B8-B12D44C47DC4}" type="presParOf" srcId="{080E139D-8A22-1E4D-9EAC-669F10EF0CFC}" destId="{54263D70-AF5F-4F48-A0C6-145BE4674821}" srcOrd="2" destOrd="0" presId="urn:microsoft.com/office/officeart/2005/8/layout/hProcess4"/>
    <dgm:cxn modelId="{45BC1392-02A7-2A46-A618-CA335A2DBF5F}" type="presParOf" srcId="{080E139D-8A22-1E4D-9EAC-669F10EF0CFC}" destId="{AF6505CF-267F-3E45-B6F3-BA7036ABB4F7}" srcOrd="3" destOrd="0" presId="urn:microsoft.com/office/officeart/2005/8/layout/hProcess4"/>
    <dgm:cxn modelId="{496AD624-8026-AE44-896C-C83711F2FF29}"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How do we address them?</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dgm:t>
        <a:bodyPr/>
        <a:lstStyle/>
        <a:p>
          <a:endParaRPr lang="en-US"/>
        </a:p>
      </dgm:t>
    </dgm:pt>
    <dgm:pt modelId="{038EB10A-644E-DB4E-8CAA-4709A510BA58}">
      <dgm:prSet phldrT="[Text]"/>
      <dgm:spPr/>
      <dgm:t>
        <a:bodyPr/>
        <a:lstStyle/>
        <a:p>
          <a:r>
            <a:rPr lang="en-US" dirty="0" smtClean="0"/>
            <a:t>Intuition</a:t>
          </a:r>
          <a:endParaRPr lang="en-US" dirty="0"/>
        </a:p>
      </dgm:t>
    </dgm:pt>
    <dgm:pt modelId="{754CB3E8-63E3-4046-B166-36A1523B403A}" type="parTrans" cxnId="{1D920F8F-CDE7-3840-B5E7-DDFAC23DB580}">
      <dgm:prSet/>
      <dgm:spPr/>
      <dgm:t>
        <a:bodyPr/>
        <a:lstStyle/>
        <a:p>
          <a:endParaRPr lang="en-US"/>
        </a:p>
      </dgm:t>
    </dgm:pt>
    <dgm:pt modelId="{B1A6AA75-6512-FC47-90B7-043776E75AC9}" type="sibTrans" cxnId="{1D920F8F-CDE7-3840-B5E7-DDFAC23DB580}">
      <dgm:prSet/>
      <dgm:spPr/>
      <dgm:t>
        <a:bodyPr/>
        <a:lstStyle/>
        <a:p>
          <a:endParaRPr lang="en-US"/>
        </a:p>
      </dgm:t>
    </dgm:pt>
    <dgm:pt modelId="{B45DD5DC-97C3-DE45-8192-C0175C7EC9DE}">
      <dgm:prSet phldrT="[Text]"/>
      <dgm:spPr/>
      <dgm:t>
        <a:bodyPr/>
        <a:lstStyle/>
        <a:p>
          <a:r>
            <a:rPr lang="en-US" dirty="0" smtClean="0"/>
            <a:t>Use data</a:t>
          </a:r>
          <a:endParaRPr lang="en-US" dirty="0"/>
        </a:p>
      </dgm:t>
    </dgm:pt>
    <dgm:pt modelId="{BD26DE9C-68B0-C140-86A2-E66982C56161}" type="parTrans" cxnId="{7C7EC49C-3371-1A45-ACE6-332F518CE82A}">
      <dgm:prSet/>
      <dgm:spPr/>
      <dgm:t>
        <a:bodyPr/>
        <a:lstStyle/>
        <a:p>
          <a:endParaRPr lang="en-US"/>
        </a:p>
      </dgm:t>
    </dgm:pt>
    <dgm:pt modelId="{3F018087-99EC-0E44-90C1-F60D3D775776}" type="sibTrans" cxnId="{7C7EC49C-3371-1A45-ACE6-332F518CE82A}">
      <dgm:prSet/>
      <dgm:spPr/>
      <dgm:t>
        <a:bodyPr/>
        <a:lstStyle/>
        <a:p>
          <a:endParaRPr lang="en-US"/>
        </a:p>
      </dgm:t>
    </dgm:pt>
    <dgm:pt modelId="{86EF93F1-022E-7B4B-991F-7530BF2240D4}">
      <dgm:prSet phldrT="[Text]"/>
      <dgm:spPr/>
      <dgm:t>
        <a:bodyPr/>
        <a:lstStyle/>
        <a:p>
          <a:r>
            <a:rPr lang="en-US" dirty="0" smtClean="0"/>
            <a:t>Communicate/Predict/…</a:t>
          </a:r>
          <a:endParaRPr lang="en-US" dirty="0"/>
        </a:p>
      </dgm:t>
    </dgm:pt>
    <dgm:pt modelId="{92C779C5-3AE7-F549-9B26-A9C463EC83BB}" type="parTrans" cxnId="{D2613003-AF43-9949-A484-B82C78F1382D}">
      <dgm:prSet/>
      <dgm:spPr/>
      <dgm:t>
        <a:bodyPr/>
        <a:lstStyle/>
        <a:p>
          <a:endParaRPr lang="en-US"/>
        </a:p>
      </dgm:t>
    </dgm:pt>
    <dgm:pt modelId="{F0F5B36E-8DD1-9A47-AFDE-CCD638AEEF2A}" type="sibTrans" cxnId="{D2613003-AF43-9949-A484-B82C78F1382D}">
      <dgm:prSet/>
      <dgm:spPr/>
      <dgm:t>
        <a:bodyPr/>
        <a:lstStyle/>
        <a:p>
          <a:endParaRPr lang="en-US"/>
        </a:p>
      </dgm:t>
    </dgm:pt>
    <dgm:pt modelId="{275BFCF4-E366-6B4B-95D9-209532FA77C3}">
      <dgm:prSet phldrT="[Text]"/>
      <dgm:spPr/>
      <dgm:t>
        <a:bodyPr/>
        <a:lstStyle/>
        <a:p>
          <a:r>
            <a:rPr lang="en-US" dirty="0" smtClean="0"/>
            <a:t>Stats/Graphs/ML</a:t>
          </a:r>
          <a:endParaRPr lang="en-US" dirty="0"/>
        </a:p>
      </dgm:t>
    </dgm:pt>
    <dgm:pt modelId="{ABA5C54E-9B3E-F94E-88F3-D2044A15C2A8}" type="parTrans" cxnId="{6D920115-61C7-2E46-9F83-1B92C718CF5B}">
      <dgm:prSet/>
      <dgm:spPr/>
      <dgm:t>
        <a:bodyPr/>
        <a:lstStyle/>
        <a:p>
          <a:endParaRPr lang="en-US"/>
        </a:p>
      </dgm:t>
    </dgm:pt>
    <dgm:pt modelId="{EE8BC570-AC8C-B443-973C-F1B93BA6F35B}" type="sibTrans" cxnId="{6D920115-61C7-2E46-9F83-1B92C718CF5B}">
      <dgm:prSet/>
      <dgm:spPr/>
      <dgm:t>
        <a:bodyPr/>
        <a:lstStyle/>
        <a:p>
          <a:endParaRPr lang="en-US"/>
        </a:p>
      </dgm:t>
    </dgm:pt>
    <dgm:pt modelId="{0844B4D1-CA7F-174A-BDCD-E27A09268ECD}">
      <dgm:prSet phldrT="[Text]"/>
      <dgm:spPr/>
      <dgm:t>
        <a:bodyPr/>
        <a:lstStyle/>
        <a:p>
          <a:r>
            <a:rPr lang="en-US" dirty="0" smtClean="0"/>
            <a:t>Report on Findings</a:t>
          </a:r>
          <a:endParaRPr lang="en-US" dirty="0"/>
        </a:p>
      </dgm:t>
    </dgm:pt>
    <dgm:pt modelId="{862EA118-D336-BC4D-9177-0F5C59C37FC9}" type="parTrans" cxnId="{35178D96-BA69-7147-971A-17B8488E88A9}">
      <dgm:prSet/>
      <dgm:spPr/>
      <dgm:t>
        <a:bodyPr/>
        <a:lstStyle/>
        <a:p>
          <a:endParaRPr lang="en-US"/>
        </a:p>
      </dgm:t>
    </dgm:pt>
    <dgm:pt modelId="{3726A29E-087D-1B4C-A622-5D0EA54617DD}" type="sibTrans" cxnId="{35178D96-BA69-7147-971A-17B8488E88A9}">
      <dgm:prSet/>
      <dgm:spPr/>
      <dgm:t>
        <a:bodyPr/>
        <a:lstStyle/>
        <a:p>
          <a:endParaRPr lang="en-US"/>
        </a:p>
      </dgm:t>
    </dgm:pt>
    <dgm:pt modelId="{7F8F23FC-F442-FB4A-AB06-B873A179219A}">
      <dgm:prSet phldrT="[Text]"/>
      <dgm:spPr/>
      <dgm:t>
        <a:bodyPr/>
        <a:lstStyle/>
        <a:p>
          <a:r>
            <a:rPr lang="en-US" smtClean="0"/>
            <a:t>Visualize</a:t>
          </a:r>
          <a:endParaRPr lang="en-US" dirty="0"/>
        </a:p>
      </dgm:t>
    </dgm:pt>
    <dgm:pt modelId="{4742E219-8D12-854C-AE44-9BA4E661164E}" type="parTrans" cxnId="{E0B87EC6-40DB-974D-90DE-BA88B58144D0}">
      <dgm:prSet/>
      <dgm:spPr/>
      <dgm:t>
        <a:bodyPr/>
        <a:lstStyle/>
        <a:p>
          <a:endParaRPr lang="en-US"/>
        </a:p>
      </dgm:t>
    </dgm:pt>
    <dgm:pt modelId="{68F4ADC8-32D0-5740-8836-A5386CB28FF8}" type="sibTrans" cxnId="{E0B87EC6-40DB-974D-90DE-BA88B58144D0}">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233A2710-904A-0D44-8C58-C6AE7018DD09}" type="presOf" srcId="{543FA186-8297-E14F-921E-FC450F990E3D}" destId="{21272368-4EBF-7B4A-9965-9A6EF6E6DE86}" srcOrd="1" destOrd="1" presId="urn:microsoft.com/office/officeart/2005/8/layout/hProcess4"/>
    <dgm:cxn modelId="{93BA9E14-C3F6-3B48-9F8D-6B4E424EAC65}" type="presOf" srcId="{275BFCF4-E366-6B4B-95D9-209532FA77C3}" destId="{B0DDEC13-ACE4-4742-AF15-9777191C54CE}" srcOrd="0" destOrd="1" presId="urn:microsoft.com/office/officeart/2005/8/layout/hProcess4"/>
    <dgm:cxn modelId="{7E41A7E0-54C1-FA48-A734-AC1F1601079E}" type="presOf" srcId="{7F8F23FC-F442-FB4A-AB06-B873A179219A}" destId="{EC4E25C6-C3D7-4B4B-8BC5-92A960D631E0}" srcOrd="0" destOrd="2" presId="urn:microsoft.com/office/officeart/2005/8/layout/hProcess4"/>
    <dgm:cxn modelId="{D21CFAD2-673D-0A4D-8F38-F44ACBF74073}" type="presOf" srcId="{DD36B169-AE56-0B4E-ABDB-E9EF6B07EF10}" destId="{07E37B07-0AE0-8C49-8179-53C97508ED67}" srcOrd="0" destOrd="0" presId="urn:microsoft.com/office/officeart/2005/8/layout/hProcess4"/>
    <dgm:cxn modelId="{F055FB3A-7104-D145-9567-F3774A15057E}" type="presOf" srcId="{543FA186-8297-E14F-921E-FC450F990E3D}" destId="{5E1494A8-77FB-CC45-AD26-121A0E33EB57}" srcOrd="0" destOrd="1" presId="urn:microsoft.com/office/officeart/2005/8/layout/hProcess4"/>
    <dgm:cxn modelId="{1D920F8F-CDE7-3840-B5E7-DDFAC23DB580}" srcId="{535F9186-0A73-224A-9E08-894391CF2688}" destId="{038EB10A-644E-DB4E-8CAA-4709A510BA58}" srcOrd="0" destOrd="0" parTransId="{754CB3E8-63E3-4046-B166-36A1523B403A}" sibTransId="{B1A6AA75-6512-FC47-90B7-043776E75AC9}"/>
    <dgm:cxn modelId="{889703AE-1B0F-D649-B201-DB4261B0483F}" type="presOf" srcId="{86EF93F1-022E-7B4B-991F-7530BF2240D4}" destId="{EC4E25C6-C3D7-4B4B-8BC5-92A960D631E0}" srcOrd="0" destOrd="0"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4E85F69-7AAE-2148-A79E-96DEA3D3A61C}" type="presOf" srcId="{CDCF1663-307D-0547-98CD-B8C3B9F1B8D4}" destId="{B4D2EF6E-4EBE-AF40-9923-764B9DA51EAC}" srcOrd="0" destOrd="0" presId="urn:microsoft.com/office/officeart/2005/8/layout/hProcess4"/>
    <dgm:cxn modelId="{815D6F25-2142-1545-87D1-4D9AD9F1A103}" type="presOf" srcId="{0844B4D1-CA7F-174A-BDCD-E27A09268ECD}" destId="{54263D70-AF5F-4F48-A0C6-145BE4674821}" srcOrd="1" destOrd="1" presId="urn:microsoft.com/office/officeart/2005/8/layout/hProcess4"/>
    <dgm:cxn modelId="{69E1D140-3156-CA45-9EDE-28082BE46559}" type="presOf" srcId="{772A7CAF-F731-154C-9D08-04404389A7FA}" destId="{833E1A4D-C856-494C-9310-79D28A7B3343}" srcOrd="0" destOrd="0" presId="urn:microsoft.com/office/officeart/2005/8/layout/hProcess4"/>
    <dgm:cxn modelId="{694D70AB-7169-8C4B-BC65-2195EC292A5B}" srcId="{F66F3F0A-1C15-E74A-9ED8-1C7F6C51F1E3}" destId="{535F9186-0A73-224A-9E08-894391CF2688}" srcOrd="3" destOrd="0" parTransId="{D02C344E-08DE-544A-AA08-F134DDCC9689}" sibTransId="{9B9D8594-1AC0-A941-BC04-F6341B2AA92A}"/>
    <dgm:cxn modelId="{B2DC855B-78CD-0043-8D4C-C3E759E9A090}" type="presOf" srcId="{61377071-7ED6-E34A-98C6-091717535A26}" destId="{198F176D-0288-3944-93DE-3C789EA55E35}" srcOrd="1" destOrd="0"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967E44AD-EF9A-5B41-A539-8224B7C87310}" type="presOf" srcId="{B6E981B7-8FE4-A341-8258-106DC22CD1CE}" destId="{36141795-4C13-D945-B456-B45C0C6D7F95}" srcOrd="0" destOrd="0" presId="urn:microsoft.com/office/officeart/2005/8/layout/hProcess4"/>
    <dgm:cxn modelId="{56783913-8DBE-684E-8856-DE724D4EFF6B}" srcId="{F66F3F0A-1C15-E74A-9ED8-1C7F6C51F1E3}" destId="{B62CC6D2-B98E-B54F-BB66-3C8F5723C55B}" srcOrd="0" destOrd="0" parTransId="{14EE423B-2BB3-C246-89D8-AEA896771908}" sibTransId="{5409A5A3-5DD3-8746-8672-D50EA6887A73}"/>
    <dgm:cxn modelId="{6A70AED9-EF7A-164A-9849-3F60CA629500}" type="presOf" srcId="{0844B4D1-CA7F-174A-BDCD-E27A09268ECD}" destId="{EC4E25C6-C3D7-4B4B-8BC5-92A960D631E0}" srcOrd="0" destOrd="1" presId="urn:microsoft.com/office/officeart/2005/8/layout/hProcess4"/>
    <dgm:cxn modelId="{6F7DD87D-88AD-C148-BC6D-C1EA181BBB30}" type="presOf" srcId="{B6E981B7-8FE4-A341-8258-106DC22CD1CE}" destId="{80C8407A-3087-9F42-A7EC-F81A6FC9F406}" srcOrd="1" destOrd="0" presId="urn:microsoft.com/office/officeart/2005/8/layout/hProcess4"/>
    <dgm:cxn modelId="{59F8E1CC-C6CD-594A-B7C9-6B37EFD9852A}" type="presOf" srcId="{61377071-7ED6-E34A-98C6-091717535A26}" destId="{5886DE9C-0FE9-8645-B5F4-7A2FAC18D667}" srcOrd="0" destOrd="0" presId="urn:microsoft.com/office/officeart/2005/8/layout/hProcess4"/>
    <dgm:cxn modelId="{6D920115-61C7-2E46-9F83-1B92C718CF5B}" srcId="{535F9186-0A73-224A-9E08-894391CF2688}" destId="{275BFCF4-E366-6B4B-95D9-209532FA77C3}" srcOrd="1" destOrd="0" parTransId="{ABA5C54E-9B3E-F94E-88F3-D2044A15C2A8}" sibTransId="{EE8BC570-AC8C-B443-973C-F1B93BA6F35B}"/>
    <dgm:cxn modelId="{D2613003-AF43-9949-A484-B82C78F1382D}" srcId="{B45DD5DC-97C3-DE45-8192-C0175C7EC9DE}" destId="{86EF93F1-022E-7B4B-991F-7530BF2240D4}" srcOrd="0" destOrd="0" parTransId="{92C779C5-3AE7-F549-9B26-A9C463EC83BB}" sibTransId="{F0F5B36E-8DD1-9A47-AFDE-CCD638AEEF2A}"/>
    <dgm:cxn modelId="{98048FC0-2D11-DC4A-BB70-942BAF3760BD}" type="presOf" srcId="{86EF93F1-022E-7B4B-991F-7530BF2240D4}" destId="{54263D70-AF5F-4F48-A0C6-145BE4674821}" srcOrd="1" destOrd="0" presId="urn:microsoft.com/office/officeart/2005/8/layout/hProcess4"/>
    <dgm:cxn modelId="{F86A349F-319D-6243-8FC3-68B6CBAFABEB}" type="presOf" srcId="{5409A5A3-5DD3-8746-8672-D50EA6887A73}" destId="{C34A02AC-E43B-E64A-98B7-D7F0F68A5B18}"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8B9E4FA1-AD39-E740-93F5-FF6BE8EDE4BF}" srcId="{A4AFF6F9-A417-A941-BFE3-ADE813910EFB}" destId="{61377071-7ED6-E34A-98C6-091717535A26}" srcOrd="0" destOrd="0" parTransId="{E2C4EA14-114F-A948-8692-7DDFA861877D}" sibTransId="{932A951E-CD3A-6347-9019-72DACF0B3282}"/>
    <dgm:cxn modelId="{2B939275-BC9C-DB4E-9D87-DEAFB6D25349}" type="presOf" srcId="{F66F3F0A-1C15-E74A-9ED8-1C7F6C51F1E3}" destId="{6449CC79-290B-2C4C-8CA9-111520A902CC}" srcOrd="0" destOrd="0" presId="urn:microsoft.com/office/officeart/2005/8/layout/hProcess4"/>
    <dgm:cxn modelId="{A3C320E9-CEF4-C348-86BE-DDA951FEB460}" type="presOf" srcId="{B62CC6D2-B98E-B54F-BB66-3C8F5723C55B}" destId="{76846BB1-C877-DA42-B78C-85598899D6F0}" srcOrd="0" destOrd="0" presId="urn:microsoft.com/office/officeart/2005/8/layout/hProcess4"/>
    <dgm:cxn modelId="{A1E437D0-92DF-734B-89D5-970F39D26776}" type="presOf" srcId="{9B9D8594-1AC0-A941-BC04-F6341B2AA92A}" destId="{1924B303-8A8F-D04A-9B5A-F833EB6F6268}" srcOrd="0" destOrd="0" presId="urn:microsoft.com/office/officeart/2005/8/layout/hProcess4"/>
    <dgm:cxn modelId="{E7CA0603-C03F-044F-BE40-327DBAF36D91}" type="presOf" srcId="{7F8F23FC-F442-FB4A-AB06-B873A179219A}" destId="{54263D70-AF5F-4F48-A0C6-145BE4674821}" srcOrd="1" destOrd="2"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901506C5-DA0E-0944-9C97-EB37C2BB16A5}" srcId="{F66F3F0A-1C15-E74A-9ED8-1C7F6C51F1E3}" destId="{772A7CAF-F731-154C-9D08-04404389A7FA}" srcOrd="1" destOrd="0" parTransId="{2DE477F5-F549-CE49-B225-6D9456D38E66}" sibTransId="{CDCF1663-307D-0547-98CD-B8C3B9F1B8D4}"/>
    <dgm:cxn modelId="{7C7EC49C-3371-1A45-ACE6-332F518CE82A}" srcId="{F66F3F0A-1C15-E74A-9ED8-1C7F6C51F1E3}" destId="{B45DD5DC-97C3-DE45-8192-C0175C7EC9DE}" srcOrd="4" destOrd="0" parTransId="{BD26DE9C-68B0-C140-86A2-E66982C56161}" sibTransId="{3F018087-99EC-0E44-90C1-F60D3D775776}"/>
    <dgm:cxn modelId="{B712496B-62C9-7343-9E69-A174C7873F41}" type="presOf" srcId="{B45DD5DC-97C3-DE45-8192-C0175C7EC9DE}" destId="{AF6505CF-267F-3E45-B6F3-BA7036ABB4F7}" srcOrd="0" destOrd="0"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2CF43AEF-7BFD-7140-8F74-F7E7377CECF3}" type="presOf" srcId="{E4A99842-9B9B-2B46-8485-FCBF0F41250F}" destId="{80C8407A-3087-9F42-A7EC-F81A6FC9F406}" srcOrd="1" destOrd="1"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35178D96-BA69-7147-971A-17B8488E88A9}" srcId="{B45DD5DC-97C3-DE45-8192-C0175C7EC9DE}" destId="{0844B4D1-CA7F-174A-BDCD-E27A09268ECD}" srcOrd="1" destOrd="0" parTransId="{862EA118-D336-BC4D-9177-0F5C59C37FC9}" sibTransId="{3726A29E-087D-1B4C-A622-5D0EA54617DD}"/>
    <dgm:cxn modelId="{D20C82A2-EE0C-AD4C-8E13-6028F3753070}" type="presOf" srcId="{A4AFF6F9-A417-A941-BFE3-ADE813910EFB}" destId="{37E7FABF-9336-9C40-96DB-B62B61DD4613}" srcOrd="0" destOrd="0" presId="urn:microsoft.com/office/officeart/2005/8/layout/hProcess4"/>
    <dgm:cxn modelId="{C588CA27-0080-7C44-BB78-241BC2CD18EA}" type="presOf" srcId="{E4A99842-9B9B-2B46-8485-FCBF0F41250F}" destId="{36141795-4C13-D945-B456-B45C0C6D7F95}" srcOrd="0" destOrd="1" presId="urn:microsoft.com/office/officeart/2005/8/layout/hProcess4"/>
    <dgm:cxn modelId="{B00103B9-BAB9-0545-BB1D-7DB667BF9C94}" type="presOf" srcId="{F49B7C8A-B6E9-0C41-986A-7E2BBFCE2626}" destId="{21272368-4EBF-7B4A-9965-9A6EF6E6DE86}" srcOrd="1" destOrd="0" presId="urn:microsoft.com/office/officeart/2005/8/layout/hProcess4"/>
    <dgm:cxn modelId="{5504E066-8AE5-3042-93EB-7F8FFA452257}" type="presOf" srcId="{96702345-DFDA-1647-80B6-40E3058240A8}" destId="{5886DE9C-0FE9-8645-B5F4-7A2FAC18D667}" srcOrd="0" destOrd="1" presId="urn:microsoft.com/office/officeart/2005/8/layout/hProcess4"/>
    <dgm:cxn modelId="{4212C615-A4F3-8145-954A-118EDCCA8BCB}" type="presOf" srcId="{038EB10A-644E-DB4E-8CAA-4709A510BA58}" destId="{C57FC684-C526-084E-899D-267C4BEFD848}" srcOrd="1" destOrd="0" presId="urn:microsoft.com/office/officeart/2005/8/layout/hProcess4"/>
    <dgm:cxn modelId="{2959F322-69DD-8B46-B9DC-16AE2BB704D9}" type="presOf" srcId="{F49B7C8A-B6E9-0C41-986A-7E2BBFCE2626}" destId="{5E1494A8-77FB-CC45-AD26-121A0E33EB57}" srcOrd="0" destOrd="0" presId="urn:microsoft.com/office/officeart/2005/8/layout/hProcess4"/>
    <dgm:cxn modelId="{853F2067-55FE-E446-B6B1-3D890BEB058C}" type="presOf" srcId="{96702345-DFDA-1647-80B6-40E3058240A8}" destId="{198F176D-0288-3944-93DE-3C789EA55E35}" srcOrd="1" destOrd="1" presId="urn:microsoft.com/office/officeart/2005/8/layout/hProcess4"/>
    <dgm:cxn modelId="{E0B87EC6-40DB-974D-90DE-BA88B58144D0}" srcId="{B45DD5DC-97C3-DE45-8192-C0175C7EC9DE}" destId="{7F8F23FC-F442-FB4A-AB06-B873A179219A}" srcOrd="2" destOrd="0" parTransId="{4742E219-8D12-854C-AE44-9BA4E661164E}" sibTransId="{68F4ADC8-32D0-5740-8836-A5386CB28FF8}"/>
    <dgm:cxn modelId="{7682C91B-B785-8249-92A5-AC547C9A7977}" type="presOf" srcId="{275BFCF4-E366-6B4B-95D9-209532FA77C3}" destId="{C57FC684-C526-084E-899D-267C4BEFD848}" srcOrd="1" destOrd="1" presId="urn:microsoft.com/office/officeart/2005/8/layout/hProcess4"/>
    <dgm:cxn modelId="{423B3BD6-0FF0-BD4B-98CA-A56AB3EFEE2E}" type="presOf" srcId="{038EB10A-644E-DB4E-8CAA-4709A510BA58}" destId="{B0DDEC13-ACE4-4742-AF15-9777191C54CE}" srcOrd="0" destOrd="0" presId="urn:microsoft.com/office/officeart/2005/8/layout/hProcess4"/>
    <dgm:cxn modelId="{3A3A16F7-407C-DA41-943A-6A93772E9778}" type="presOf" srcId="{535F9186-0A73-224A-9E08-894391CF2688}" destId="{961E70B4-4CE0-EC49-99DE-1D5C9F9F9D7C}" srcOrd="0" destOrd="0" presId="urn:microsoft.com/office/officeart/2005/8/layout/hProcess4"/>
    <dgm:cxn modelId="{727180F1-106C-E34B-9EEC-CDC4891F90BE}" type="presParOf" srcId="{6449CC79-290B-2C4C-8CA9-111520A902CC}" destId="{621CF70D-0449-C146-98C2-8438753DD60E}" srcOrd="0" destOrd="0" presId="urn:microsoft.com/office/officeart/2005/8/layout/hProcess4"/>
    <dgm:cxn modelId="{8149695E-946D-2F47-AE27-8A12E35A926B}" type="presParOf" srcId="{6449CC79-290B-2C4C-8CA9-111520A902CC}" destId="{C9061972-420F-F645-B6FA-E3EF5FD0FD28}" srcOrd="1" destOrd="0" presId="urn:microsoft.com/office/officeart/2005/8/layout/hProcess4"/>
    <dgm:cxn modelId="{05CB7D1A-5E09-A34E-9A25-985BDEFA0B1A}" type="presParOf" srcId="{6449CC79-290B-2C4C-8CA9-111520A902CC}" destId="{56B69327-2698-7043-9660-10512895DAC9}" srcOrd="2" destOrd="0" presId="urn:microsoft.com/office/officeart/2005/8/layout/hProcess4"/>
    <dgm:cxn modelId="{4A0924D8-BBE8-7F47-A95A-8C841FB68ADC}" type="presParOf" srcId="{56B69327-2698-7043-9660-10512895DAC9}" destId="{1EA13405-CC13-CC4E-9C2D-3CF3E5B9EDAF}" srcOrd="0" destOrd="0" presId="urn:microsoft.com/office/officeart/2005/8/layout/hProcess4"/>
    <dgm:cxn modelId="{26C5E0D0-5A81-1741-A685-42718A7DF543}" type="presParOf" srcId="{1EA13405-CC13-CC4E-9C2D-3CF3E5B9EDAF}" destId="{E1C2033E-F292-8B44-AC82-901E0AF85150}" srcOrd="0" destOrd="0" presId="urn:microsoft.com/office/officeart/2005/8/layout/hProcess4"/>
    <dgm:cxn modelId="{0B7F5C4C-6A74-EE47-9567-0CC4160E55B2}" type="presParOf" srcId="{1EA13405-CC13-CC4E-9C2D-3CF3E5B9EDAF}" destId="{5E1494A8-77FB-CC45-AD26-121A0E33EB57}" srcOrd="1" destOrd="0" presId="urn:microsoft.com/office/officeart/2005/8/layout/hProcess4"/>
    <dgm:cxn modelId="{31DDA81C-6325-7C43-8BE0-DF46446F2CD5}" type="presParOf" srcId="{1EA13405-CC13-CC4E-9C2D-3CF3E5B9EDAF}" destId="{21272368-4EBF-7B4A-9965-9A6EF6E6DE86}" srcOrd="2" destOrd="0" presId="urn:microsoft.com/office/officeart/2005/8/layout/hProcess4"/>
    <dgm:cxn modelId="{2E8A486A-C86A-0944-8C3C-82198CD5467A}" type="presParOf" srcId="{1EA13405-CC13-CC4E-9C2D-3CF3E5B9EDAF}" destId="{76846BB1-C877-DA42-B78C-85598899D6F0}" srcOrd="3" destOrd="0" presId="urn:microsoft.com/office/officeart/2005/8/layout/hProcess4"/>
    <dgm:cxn modelId="{27E8C947-CEB4-454F-97CA-9FEA37C9F16F}" type="presParOf" srcId="{1EA13405-CC13-CC4E-9C2D-3CF3E5B9EDAF}" destId="{466D5B83-7867-4D4F-89F2-ADF34CF8CF8A}" srcOrd="4" destOrd="0" presId="urn:microsoft.com/office/officeart/2005/8/layout/hProcess4"/>
    <dgm:cxn modelId="{B2150210-A54C-A04B-914B-29BD4BB27D24}" type="presParOf" srcId="{56B69327-2698-7043-9660-10512895DAC9}" destId="{C34A02AC-E43B-E64A-98B7-D7F0F68A5B18}" srcOrd="1" destOrd="0" presId="urn:microsoft.com/office/officeart/2005/8/layout/hProcess4"/>
    <dgm:cxn modelId="{CF967F33-1AE3-E647-942C-464B8A1D5FC4}" type="presParOf" srcId="{56B69327-2698-7043-9660-10512895DAC9}" destId="{4A4558D9-3FD3-ED46-95DE-08209FB6637F}" srcOrd="2" destOrd="0" presId="urn:microsoft.com/office/officeart/2005/8/layout/hProcess4"/>
    <dgm:cxn modelId="{8FEDFFE9-77E2-5046-AFE2-D9DC21F68562}" type="presParOf" srcId="{4A4558D9-3FD3-ED46-95DE-08209FB6637F}" destId="{EC1269B5-1B55-6C4D-BF17-66F0155C1BCA}" srcOrd="0" destOrd="0" presId="urn:microsoft.com/office/officeart/2005/8/layout/hProcess4"/>
    <dgm:cxn modelId="{D6182522-AC78-9C48-B9C4-9DB4820471DA}" type="presParOf" srcId="{4A4558D9-3FD3-ED46-95DE-08209FB6637F}" destId="{36141795-4C13-D945-B456-B45C0C6D7F95}" srcOrd="1" destOrd="0" presId="urn:microsoft.com/office/officeart/2005/8/layout/hProcess4"/>
    <dgm:cxn modelId="{511FEA3C-1BBB-C746-9C95-A39ECD16C6EC}" type="presParOf" srcId="{4A4558D9-3FD3-ED46-95DE-08209FB6637F}" destId="{80C8407A-3087-9F42-A7EC-F81A6FC9F406}" srcOrd="2" destOrd="0" presId="urn:microsoft.com/office/officeart/2005/8/layout/hProcess4"/>
    <dgm:cxn modelId="{66E84F41-8D06-FB4F-8CF4-FBBFADBB6D13}" type="presParOf" srcId="{4A4558D9-3FD3-ED46-95DE-08209FB6637F}" destId="{833E1A4D-C856-494C-9310-79D28A7B3343}" srcOrd="3" destOrd="0" presId="urn:microsoft.com/office/officeart/2005/8/layout/hProcess4"/>
    <dgm:cxn modelId="{1066AF69-48CD-FB44-AB60-68B1560BD5EC}" type="presParOf" srcId="{4A4558D9-3FD3-ED46-95DE-08209FB6637F}" destId="{3936B297-C5C5-5949-9914-7E911C597C9D}" srcOrd="4" destOrd="0" presId="urn:microsoft.com/office/officeart/2005/8/layout/hProcess4"/>
    <dgm:cxn modelId="{FAA9AA53-C1D5-B747-A9EB-4F239D76FEAF}" type="presParOf" srcId="{56B69327-2698-7043-9660-10512895DAC9}" destId="{B4D2EF6E-4EBE-AF40-9923-764B9DA51EAC}" srcOrd="3" destOrd="0" presId="urn:microsoft.com/office/officeart/2005/8/layout/hProcess4"/>
    <dgm:cxn modelId="{E9F60ED6-7B08-D14F-9380-BFB5E5A24234}" type="presParOf" srcId="{56B69327-2698-7043-9660-10512895DAC9}" destId="{810CAA4B-FF78-574A-B030-B748D6FC346C}" srcOrd="4" destOrd="0" presId="urn:microsoft.com/office/officeart/2005/8/layout/hProcess4"/>
    <dgm:cxn modelId="{C08EB224-2242-8A4D-83E0-930E6BD28CDD}" type="presParOf" srcId="{810CAA4B-FF78-574A-B030-B748D6FC346C}" destId="{82B6BBA4-3902-3541-9766-9B7AC1700637}" srcOrd="0" destOrd="0" presId="urn:microsoft.com/office/officeart/2005/8/layout/hProcess4"/>
    <dgm:cxn modelId="{3D819DB5-5B3B-7A43-B2BD-1CD73681FC3C}" type="presParOf" srcId="{810CAA4B-FF78-574A-B030-B748D6FC346C}" destId="{5886DE9C-0FE9-8645-B5F4-7A2FAC18D667}" srcOrd="1" destOrd="0" presId="urn:microsoft.com/office/officeart/2005/8/layout/hProcess4"/>
    <dgm:cxn modelId="{963E95F4-BFB0-1E4B-9584-0D9138B306F3}" type="presParOf" srcId="{810CAA4B-FF78-574A-B030-B748D6FC346C}" destId="{198F176D-0288-3944-93DE-3C789EA55E35}" srcOrd="2" destOrd="0" presId="urn:microsoft.com/office/officeart/2005/8/layout/hProcess4"/>
    <dgm:cxn modelId="{63504B46-C7BA-1747-814D-1E45B4DF089D}" type="presParOf" srcId="{810CAA4B-FF78-574A-B030-B748D6FC346C}" destId="{37E7FABF-9336-9C40-96DB-B62B61DD4613}" srcOrd="3" destOrd="0" presId="urn:microsoft.com/office/officeart/2005/8/layout/hProcess4"/>
    <dgm:cxn modelId="{B64FC4D3-0280-1D4E-B318-15368F15BC9B}" type="presParOf" srcId="{810CAA4B-FF78-574A-B030-B748D6FC346C}" destId="{98921006-062B-D04B-8061-CB7171C8FB23}" srcOrd="4" destOrd="0" presId="urn:microsoft.com/office/officeart/2005/8/layout/hProcess4"/>
    <dgm:cxn modelId="{9DA99F85-CCAF-594A-8FA9-8D0021839621}" type="presParOf" srcId="{56B69327-2698-7043-9660-10512895DAC9}" destId="{07E37B07-0AE0-8C49-8179-53C97508ED67}" srcOrd="5" destOrd="0" presId="urn:microsoft.com/office/officeart/2005/8/layout/hProcess4"/>
    <dgm:cxn modelId="{8A3D246F-1ADE-FE49-9421-50E8D665AE72}" type="presParOf" srcId="{56B69327-2698-7043-9660-10512895DAC9}" destId="{89C609CB-DB52-9140-9A83-E83B0C63256E}" srcOrd="6" destOrd="0" presId="urn:microsoft.com/office/officeart/2005/8/layout/hProcess4"/>
    <dgm:cxn modelId="{1BBEE183-4130-2F4A-8346-4BC8172043B5}" type="presParOf" srcId="{89C609CB-DB52-9140-9A83-E83B0C63256E}" destId="{DA87C07A-8414-4B40-B693-21907C362F41}" srcOrd="0" destOrd="0" presId="urn:microsoft.com/office/officeart/2005/8/layout/hProcess4"/>
    <dgm:cxn modelId="{2E13438F-947F-604E-8EB6-1898085F58BF}" type="presParOf" srcId="{89C609CB-DB52-9140-9A83-E83B0C63256E}" destId="{B0DDEC13-ACE4-4742-AF15-9777191C54CE}" srcOrd="1" destOrd="0" presId="urn:microsoft.com/office/officeart/2005/8/layout/hProcess4"/>
    <dgm:cxn modelId="{F380AFB9-2B7C-3848-AB2F-4CD70E87CFF1}" type="presParOf" srcId="{89C609CB-DB52-9140-9A83-E83B0C63256E}" destId="{C57FC684-C526-084E-899D-267C4BEFD848}" srcOrd="2" destOrd="0" presId="urn:microsoft.com/office/officeart/2005/8/layout/hProcess4"/>
    <dgm:cxn modelId="{8C17122C-40E0-9B46-B6BF-8BFBF694909C}" type="presParOf" srcId="{89C609CB-DB52-9140-9A83-E83B0C63256E}" destId="{961E70B4-4CE0-EC49-99DE-1D5C9F9F9D7C}" srcOrd="3" destOrd="0" presId="urn:microsoft.com/office/officeart/2005/8/layout/hProcess4"/>
    <dgm:cxn modelId="{006D2867-785D-DF4A-991D-3895652CF8A6}" type="presParOf" srcId="{89C609CB-DB52-9140-9A83-E83B0C63256E}" destId="{E1F525B9-4FC2-8A45-885E-506324430CE6}" srcOrd="4" destOrd="0" presId="urn:microsoft.com/office/officeart/2005/8/layout/hProcess4"/>
    <dgm:cxn modelId="{BB2CC0C6-5A86-594B-AF3E-DB923477523D}" type="presParOf" srcId="{56B69327-2698-7043-9660-10512895DAC9}" destId="{1924B303-8A8F-D04A-9B5A-F833EB6F6268}" srcOrd="7" destOrd="0" presId="urn:microsoft.com/office/officeart/2005/8/layout/hProcess4"/>
    <dgm:cxn modelId="{151F2EFB-6886-CA41-8787-628F1C5C57AA}" type="presParOf" srcId="{56B69327-2698-7043-9660-10512895DAC9}" destId="{080E139D-8A22-1E4D-9EAC-669F10EF0CFC}" srcOrd="8" destOrd="0" presId="urn:microsoft.com/office/officeart/2005/8/layout/hProcess4"/>
    <dgm:cxn modelId="{7C41E231-9FF8-5B45-8426-A9EA63E08FE6}" type="presParOf" srcId="{080E139D-8A22-1E4D-9EAC-669F10EF0CFC}" destId="{0FDC13F9-A5ED-7E49-A88B-BDBC1340BE81}" srcOrd="0" destOrd="0" presId="urn:microsoft.com/office/officeart/2005/8/layout/hProcess4"/>
    <dgm:cxn modelId="{BFC6EAA2-B210-7945-98E2-9B6A74A0D9CD}" type="presParOf" srcId="{080E139D-8A22-1E4D-9EAC-669F10EF0CFC}" destId="{EC4E25C6-C3D7-4B4B-8BC5-92A960D631E0}" srcOrd="1" destOrd="0" presId="urn:microsoft.com/office/officeart/2005/8/layout/hProcess4"/>
    <dgm:cxn modelId="{1C7735FF-FD9E-1245-AB50-D2A50262C270}" type="presParOf" srcId="{080E139D-8A22-1E4D-9EAC-669F10EF0CFC}" destId="{54263D70-AF5F-4F48-A0C6-145BE4674821}" srcOrd="2" destOrd="0" presId="urn:microsoft.com/office/officeart/2005/8/layout/hProcess4"/>
    <dgm:cxn modelId="{B39C33C9-63A1-6840-AD16-30283B23C8F2}" type="presParOf" srcId="{080E139D-8A22-1E4D-9EAC-669F10EF0CFC}" destId="{AF6505CF-267F-3E45-B6F3-BA7036ABB4F7}" srcOrd="3" destOrd="0" presId="urn:microsoft.com/office/officeart/2005/8/layout/hProcess4"/>
    <dgm:cxn modelId="{B64CB5D3-8C0C-F242-8FF4-F93E4CD29FE2}"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96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28385" y="1069066"/>
        <a:ext cx="1339047" cy="849173"/>
      </dsp:txXfrm>
    </dsp:sp>
    <dsp:sp modelId="{C34A02AC-E43B-E64A-98B7-D7F0F68A5B18}">
      <dsp:nvSpPr>
        <dsp:cNvPr id="0" name=""/>
        <dsp:cNvSpPr/>
      </dsp:nvSpPr>
      <dsp:spPr>
        <a:xfrm>
          <a:off x="799048" y="1369507"/>
          <a:ext cx="1456047" cy="1456047"/>
        </a:xfrm>
        <a:prstGeom prst="leftCircularArrow">
          <a:avLst>
            <a:gd name="adj1" fmla="val 2616"/>
            <a:gd name="adj2" fmla="val 317895"/>
            <a:gd name="adj3" fmla="val 2093406"/>
            <a:gd name="adj4" fmla="val 9024489"/>
            <a:gd name="adj5" fmla="val 30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11274"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Question</a:t>
          </a:r>
          <a:endParaRPr lang="en-US" sz="1700" kern="1200" dirty="0"/>
        </a:p>
      </dsp:txBody>
      <dsp:txXfrm>
        <a:off x="325684" y="1959069"/>
        <a:ext cx="1208411" cy="463186"/>
      </dsp:txXfrm>
    </dsp:sp>
    <dsp:sp modelId="{36141795-4C13-D945-B456-B45C0C6D7F95}">
      <dsp:nvSpPr>
        <dsp:cNvPr id="0" name=""/>
        <dsp:cNvSpPr/>
      </dsp:nvSpPr>
      <dsp:spPr>
        <a:xfrm>
          <a:off x="1729886"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756305" y="1315069"/>
        <a:ext cx="1339047" cy="849173"/>
      </dsp:txXfrm>
    </dsp:sp>
    <dsp:sp modelId="{B4D2EF6E-4EBE-AF40-9923-764B9DA51EAC}">
      <dsp:nvSpPr>
        <dsp:cNvPr id="0" name=""/>
        <dsp:cNvSpPr/>
      </dsp:nvSpPr>
      <dsp:spPr>
        <a:xfrm>
          <a:off x="2515369" y="362742"/>
          <a:ext cx="1633899" cy="1633899"/>
        </a:xfrm>
        <a:prstGeom prst="circularArrow">
          <a:avLst>
            <a:gd name="adj1" fmla="val 2331"/>
            <a:gd name="adj2" fmla="val 281429"/>
            <a:gd name="adj3" fmla="val 19543060"/>
            <a:gd name="adj4" fmla="val 12575511"/>
            <a:gd name="adj5" fmla="val 272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039194" y="796644"/>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Collect Data </a:t>
          </a:r>
          <a:endParaRPr lang="en-US" sz="1700" kern="1200" dirty="0"/>
        </a:p>
      </dsp:txBody>
      <dsp:txXfrm>
        <a:off x="2053604" y="811054"/>
        <a:ext cx="1208411" cy="463186"/>
      </dsp:txXfrm>
    </dsp:sp>
    <dsp:sp modelId="{B8FC2CD0-006A-C14B-B8AD-A673FF9C5652}">
      <dsp:nvSpPr>
        <dsp:cNvPr id="0" name=""/>
        <dsp:cNvSpPr/>
      </dsp:nvSpPr>
      <dsp:spPr>
        <a:xfrm>
          <a:off x="3457807" y="1042647"/>
          <a:ext cx="1391885" cy="114801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3484226" y="1069066"/>
        <a:ext cx="1339047" cy="849173"/>
      </dsp:txXfrm>
    </dsp:sp>
    <dsp:sp modelId="{16705910-5CF0-8C4C-9496-47680237E7FA}">
      <dsp:nvSpPr>
        <dsp:cNvPr id="0" name=""/>
        <dsp:cNvSpPr/>
      </dsp:nvSpPr>
      <dsp:spPr>
        <a:xfrm>
          <a:off x="3767115" y="1944659"/>
          <a:ext cx="1237231" cy="49200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21590" rIns="32385" bIns="21590" numCol="1" spcCol="1270" anchor="ctr" anchorCtr="0">
          <a:noAutofit/>
        </a:bodyPr>
        <a:lstStyle/>
        <a:p>
          <a:pPr lvl="0" algn="ctr" defTabSz="755650">
            <a:lnSpc>
              <a:spcPct val="90000"/>
            </a:lnSpc>
            <a:spcBef>
              <a:spcPct val="0"/>
            </a:spcBef>
            <a:spcAft>
              <a:spcPct val="35000"/>
            </a:spcAft>
          </a:pPr>
          <a:r>
            <a:rPr lang="en-US" sz="1700" kern="1200" dirty="0" smtClean="0"/>
            <a:t>Explore Data</a:t>
          </a:r>
          <a:endParaRPr lang="en-US" sz="1700" kern="1200" dirty="0"/>
        </a:p>
      </dsp:txBody>
      <dsp:txXfrm>
        <a:off x="3781525" y="1959069"/>
        <a:ext cx="1208411" cy="4631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1029"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28762" y="1615153"/>
        <a:ext cx="1405674" cy="891425"/>
      </dsp:txXfrm>
    </dsp:sp>
    <dsp:sp modelId="{C34A02AC-E43B-E64A-98B7-D7F0F68A5B18}">
      <dsp:nvSpPr>
        <dsp:cNvPr id="0" name=""/>
        <dsp:cNvSpPr/>
      </dsp:nvSpPr>
      <dsp:spPr>
        <a:xfrm>
          <a:off x="835123"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5727"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0854" y="2549439"/>
        <a:ext cx="1268537" cy="486232"/>
      </dsp:txXfrm>
    </dsp:sp>
    <dsp:sp modelId="{36141795-4C13-D945-B456-B45C0C6D7F95}">
      <dsp:nvSpPr>
        <dsp:cNvPr id="0" name=""/>
        <dsp:cNvSpPr/>
      </dsp:nvSpPr>
      <dsp:spPr>
        <a:xfrm>
          <a:off x="1823676"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51409" y="1873396"/>
        <a:ext cx="1405674" cy="891425"/>
      </dsp:txXfrm>
    </dsp:sp>
    <dsp:sp modelId="{B4D2EF6E-4EBE-AF40-9923-764B9DA51EAC}">
      <dsp:nvSpPr>
        <dsp:cNvPr id="0" name=""/>
        <dsp:cNvSpPr/>
      </dsp:nvSpPr>
      <dsp:spPr>
        <a:xfrm>
          <a:off x="2645594" y="869147"/>
          <a:ext cx="1729242" cy="1729242"/>
        </a:xfrm>
        <a:prstGeom prst="circularArrow">
          <a:avLst>
            <a:gd name="adj1" fmla="val 2419"/>
            <a:gd name="adj2" fmla="val 292564"/>
            <a:gd name="adj3" fmla="val 19531925"/>
            <a:gd name="adj4" fmla="val 12575511"/>
            <a:gd name="adj5" fmla="val 282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48374"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63501" y="1344304"/>
        <a:ext cx="1268537" cy="486232"/>
      </dsp:txXfrm>
    </dsp:sp>
    <dsp:sp modelId="{5886DE9C-0FE9-8645-B5F4-7A2FAC18D667}">
      <dsp:nvSpPr>
        <dsp:cNvPr id="0" name=""/>
        <dsp:cNvSpPr/>
      </dsp:nvSpPr>
      <dsp:spPr>
        <a:xfrm>
          <a:off x="3646323"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674056" y="1615153"/>
        <a:ext cx="1405674" cy="891425"/>
      </dsp:txXfrm>
    </dsp:sp>
    <dsp:sp modelId="{07E37B07-0AE0-8C49-8179-53C97508ED67}">
      <dsp:nvSpPr>
        <dsp:cNvPr id="0" name=""/>
        <dsp:cNvSpPr/>
      </dsp:nvSpPr>
      <dsp:spPr>
        <a:xfrm>
          <a:off x="4480417" y="1921034"/>
          <a:ext cx="1542541" cy="1542541"/>
        </a:xfrm>
        <a:prstGeom prst="leftCircularArrow">
          <a:avLst>
            <a:gd name="adj1" fmla="val 2711"/>
            <a:gd name="adj2" fmla="val 330212"/>
            <a:gd name="adj3" fmla="val 2105723"/>
            <a:gd name="adj4" fmla="val 9024489"/>
            <a:gd name="adj5" fmla="val 316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3971021" y="2534312"/>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3986148" y="2549439"/>
        <a:ext cx="1268537" cy="486232"/>
      </dsp:txXfrm>
    </dsp:sp>
    <dsp:sp modelId="{B0DDEC13-ACE4-4742-AF15-9777191C54CE}">
      <dsp:nvSpPr>
        <dsp:cNvPr id="0" name=""/>
        <dsp:cNvSpPr/>
      </dsp:nvSpPr>
      <dsp:spPr>
        <a:xfrm>
          <a:off x="5468970" y="1587420"/>
          <a:ext cx="1461140" cy="120513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496703" y="1873396"/>
        <a:ext cx="1405674" cy="891425"/>
      </dsp:txXfrm>
    </dsp:sp>
    <dsp:sp modelId="{961E70B4-4CE0-EC49-99DE-1D5C9F9F9D7C}">
      <dsp:nvSpPr>
        <dsp:cNvPr id="0" name=""/>
        <dsp:cNvSpPr/>
      </dsp:nvSpPr>
      <dsp:spPr>
        <a:xfrm>
          <a:off x="5793668" y="1329177"/>
          <a:ext cx="1298791" cy="51648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08795" y="1344304"/>
        <a:ext cx="1268537" cy="4862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Is it answerable?</a:t>
          </a:r>
          <a:endParaRPr lang="en-US" sz="13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Is it the right data for the question?</a:t>
          </a:r>
          <a:endParaRPr lang="en-US" sz="1300" kern="1200" dirty="0"/>
        </a:p>
        <a:p>
          <a:pPr marL="114300" lvl="1" indent="-114300" algn="l" defTabSz="577850">
            <a:lnSpc>
              <a:spcPct val="90000"/>
            </a:lnSpc>
            <a:spcBef>
              <a:spcPct val="0"/>
            </a:spcBef>
            <a:spcAft>
              <a:spcPct val="15000"/>
            </a:spcAft>
            <a:buChar char="••"/>
          </a:pPr>
          <a:r>
            <a:rPr lang="en-US" sz="1300" kern="1200" dirty="0" smtClean="0"/>
            <a:t>How hard/easy is it to collect?</a:t>
          </a:r>
          <a:endParaRPr lang="en-US" sz="13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What flaws exist in the data?</a:t>
          </a:r>
          <a:endParaRPr lang="en-US" sz="1300" kern="1200" dirty="0"/>
        </a:p>
        <a:p>
          <a:pPr marL="114300" lvl="1" indent="-114300" algn="l" defTabSz="577850">
            <a:lnSpc>
              <a:spcPct val="90000"/>
            </a:lnSpc>
            <a:spcBef>
              <a:spcPct val="0"/>
            </a:spcBef>
            <a:spcAft>
              <a:spcPct val="15000"/>
            </a:spcAft>
            <a:buChar char="••"/>
          </a:pPr>
          <a:r>
            <a:rPr lang="en-US" sz="1300" kern="1200" dirty="0" smtClean="0"/>
            <a:t>How do we address them?</a:t>
          </a:r>
          <a:endParaRPr lang="en-US" sz="13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Intuition</a:t>
          </a:r>
          <a:endParaRPr lang="en-US" sz="1300" kern="1200" dirty="0"/>
        </a:p>
        <a:p>
          <a:pPr marL="114300" lvl="1" indent="-114300" algn="l" defTabSz="577850">
            <a:lnSpc>
              <a:spcPct val="90000"/>
            </a:lnSpc>
            <a:spcBef>
              <a:spcPct val="0"/>
            </a:spcBef>
            <a:spcAft>
              <a:spcPct val="15000"/>
            </a:spcAft>
            <a:buChar char="••"/>
          </a:pPr>
          <a:r>
            <a:rPr lang="en-US" sz="1300" kern="1200" dirty="0" smtClean="0"/>
            <a:t>Stats/Graphs/ML</a:t>
          </a:r>
          <a:endParaRPr lang="en-US" sz="13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kern="1200" dirty="0" smtClean="0"/>
            <a:t>Communicate/Predict/…</a:t>
          </a:r>
          <a:endParaRPr lang="en-US" sz="13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dirty="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Is it answerable?</a:t>
          </a:r>
          <a:endParaRPr lang="en-US" sz="12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Is it the right data for the question?</a:t>
          </a:r>
          <a:endParaRPr lang="en-US" sz="1200" kern="1200" dirty="0"/>
        </a:p>
        <a:p>
          <a:pPr marL="114300" lvl="1" indent="-114300" algn="l" defTabSz="533400">
            <a:lnSpc>
              <a:spcPct val="90000"/>
            </a:lnSpc>
            <a:spcBef>
              <a:spcPct val="0"/>
            </a:spcBef>
            <a:spcAft>
              <a:spcPct val="15000"/>
            </a:spcAft>
            <a:buChar char="••"/>
          </a:pPr>
          <a:r>
            <a:rPr lang="en-US" sz="1200" kern="1200" dirty="0" smtClean="0"/>
            <a:t>How hard/easy is it to collect?</a:t>
          </a:r>
          <a:endParaRPr lang="en-US" sz="12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What flaws exist in the data?</a:t>
          </a:r>
          <a:endParaRPr lang="en-US" sz="1200" kern="1200" dirty="0"/>
        </a:p>
        <a:p>
          <a:pPr marL="114300" lvl="1" indent="-114300" algn="l" defTabSz="533400">
            <a:lnSpc>
              <a:spcPct val="90000"/>
            </a:lnSpc>
            <a:spcBef>
              <a:spcPct val="0"/>
            </a:spcBef>
            <a:spcAft>
              <a:spcPct val="15000"/>
            </a:spcAft>
            <a:buChar char="••"/>
          </a:pPr>
          <a:r>
            <a:rPr lang="en-US" sz="1200" kern="1200" dirty="0" smtClean="0"/>
            <a:t>How do we address them?</a:t>
          </a:r>
          <a:endParaRPr lang="en-US" sz="12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Intuition</a:t>
          </a:r>
          <a:endParaRPr lang="en-US" sz="1200" kern="1200" dirty="0"/>
        </a:p>
        <a:p>
          <a:pPr marL="114300" lvl="1" indent="-114300" algn="l" defTabSz="533400">
            <a:lnSpc>
              <a:spcPct val="90000"/>
            </a:lnSpc>
            <a:spcBef>
              <a:spcPct val="0"/>
            </a:spcBef>
            <a:spcAft>
              <a:spcPct val="15000"/>
            </a:spcAft>
            <a:buChar char="••"/>
          </a:pPr>
          <a:r>
            <a:rPr lang="en-US" sz="1200" kern="1200" dirty="0" smtClean="0"/>
            <a:t>Stats/Graphs/ML</a:t>
          </a:r>
          <a:endParaRPr lang="en-US" sz="1200" kern="1200" dirty="0"/>
        </a:p>
      </dsp:txBody>
      <dsp:txXfrm>
        <a:off x="5585455" y="1877802"/>
        <a:ext cx="1386115" cy="879021"/>
      </dsp:txXfrm>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smtClean="0"/>
            <a:t>Communicate/Predict/…</a:t>
          </a:r>
          <a:endParaRPr lang="en-US" sz="1200" kern="1200" dirty="0"/>
        </a:p>
        <a:p>
          <a:pPr marL="114300" lvl="1" indent="-114300" algn="l" defTabSz="533400">
            <a:lnSpc>
              <a:spcPct val="90000"/>
            </a:lnSpc>
            <a:spcBef>
              <a:spcPct val="0"/>
            </a:spcBef>
            <a:spcAft>
              <a:spcPct val="15000"/>
            </a:spcAft>
            <a:buChar char="••"/>
          </a:pPr>
          <a:r>
            <a:rPr lang="en-US" sz="1200" kern="1200" dirty="0" smtClean="0"/>
            <a:t>Report on Findings</a:t>
          </a:r>
          <a:endParaRPr lang="en-US" sz="1200" kern="1200" dirty="0"/>
        </a:p>
        <a:p>
          <a:pPr marL="114300" lvl="1" indent="-114300" algn="l" defTabSz="533400">
            <a:lnSpc>
              <a:spcPct val="90000"/>
            </a:lnSpc>
            <a:spcBef>
              <a:spcPct val="0"/>
            </a:spcBef>
            <a:spcAft>
              <a:spcPct val="15000"/>
            </a:spcAft>
            <a:buChar char="••"/>
          </a:pPr>
          <a:r>
            <a:rPr lang="en-US" sz="1200" kern="1200" smtClean="0"/>
            <a:t>Visualize</a:t>
          </a:r>
          <a:endParaRPr lang="en-US" sz="1200" kern="1200" dirty="0"/>
        </a:p>
      </dsp:txBody>
      <dsp:txXfrm>
        <a:off x="7435971" y="1623152"/>
        <a:ext cx="1386115" cy="879021"/>
      </dsp:txXfrm>
    </dsp:sp>
    <dsp:sp modelId="{AF6505CF-267F-3E45-B6F3-BA7036ABB4F7}">
      <dsp:nvSpPr>
        <dsp:cNvPr id="0" name=""/>
        <dsp:cNvSpPr/>
      </dsp:nvSpPr>
      <dsp:spPr>
        <a:xfrm>
          <a:off x="7728804"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2/14/15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tiff>
</file>

<file path=ppt/media/image12.jpeg>
</file>

<file path=ppt/media/image13.png>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jpg>
</file>

<file path=ppt/media/image7.pn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2/14/15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Close your laptop and phone please</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a:t>
            </a:fld>
            <a:endParaRPr lang="en-US"/>
          </a:p>
        </p:txBody>
      </p:sp>
    </p:spTree>
    <p:extLst>
      <p:ext uri="{BB962C8B-B14F-4D97-AF65-F5344CB8AC3E}">
        <p14:creationId xmlns:p14="http://schemas.microsoft.com/office/powerpoint/2010/main" val="3235840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24</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map was actually made POST discovery (he used interviews to identify the problem first). What does this tell you about where intuition comes from?...</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25</a:t>
            </a:fld>
            <a:endParaRPr lang="en-US"/>
          </a:p>
        </p:txBody>
      </p:sp>
    </p:spTree>
    <p:extLst>
      <p:ext uri="{BB962C8B-B14F-4D97-AF65-F5344CB8AC3E}">
        <p14:creationId xmlns:p14="http://schemas.microsoft.com/office/powerpoint/2010/main" val="632235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26</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27</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29</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31567417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look in more depth… (</a:t>
            </a:r>
            <a:r>
              <a:rPr lang="en-US" smtClean="0"/>
              <a:t>swap decks)</a:t>
            </a:r>
            <a:endParaRPr lang="en-US"/>
          </a:p>
        </p:txBody>
      </p:sp>
      <p:sp>
        <p:nvSpPr>
          <p:cNvPr id="4" name="Slide Number Placeholder 3"/>
          <p:cNvSpPr>
            <a:spLocks noGrp="1"/>
          </p:cNvSpPr>
          <p:nvPr>
            <p:ph type="sldNum" sz="quarter" idx="10"/>
          </p:nvPr>
        </p:nvSpPr>
        <p:spPr/>
        <p:txBody>
          <a:bodyPr/>
          <a:lstStyle/>
          <a:p>
            <a:fld id="{FD66F34B-9C4D-8640-BB34-4C24A79C9FFB}" type="slidenum">
              <a:rPr lang="en-US" smtClean="0"/>
              <a:t>33</a:t>
            </a:fld>
            <a:endParaRPr lang="en-US"/>
          </a:p>
        </p:txBody>
      </p:sp>
    </p:spTree>
    <p:extLst>
      <p:ext uri="{BB962C8B-B14F-4D97-AF65-F5344CB8AC3E}">
        <p14:creationId xmlns:p14="http://schemas.microsoft.com/office/powerpoint/2010/main" val="42585794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Movie Piracy analysis and prediction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46</a:t>
            </a:fld>
            <a:endParaRPr lang="en-US"/>
          </a:p>
        </p:txBody>
      </p:sp>
    </p:spTree>
    <p:extLst>
      <p:ext uri="{BB962C8B-B14F-4D97-AF65-F5344CB8AC3E}">
        <p14:creationId xmlns:p14="http://schemas.microsoft.com/office/powerpoint/2010/main" val="18352679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MCDS</a:t>
            </a:r>
            <a:r>
              <a:rPr lang="en-US" baseline="0" dirty="0" smtClean="0"/>
              <a:t> = Masters in Computational Data Science. MLT = Masters in Learning </a:t>
            </a:r>
            <a:r>
              <a:rPr lang="en-US" baseline="0" dirty="0" err="1" smtClean="0"/>
              <a:t>Techology</a:t>
            </a:r>
            <a:r>
              <a:rPr lang="en-US" baseline="0" dirty="0" smtClean="0"/>
              <a:t> (research masters). SE = Software Engineering</a:t>
            </a:r>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6</a:t>
            </a:fld>
            <a:endParaRPr lang="en-US"/>
          </a:p>
        </p:txBody>
      </p:sp>
    </p:spTree>
    <p:extLst>
      <p:ext uri="{BB962C8B-B14F-4D97-AF65-F5344CB8AC3E}">
        <p14:creationId xmlns:p14="http://schemas.microsoft.com/office/powerpoint/2010/main" val="321338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11</a:t>
            </a:fld>
            <a:endParaRPr lang="en-US"/>
          </a:p>
        </p:txBody>
      </p:sp>
    </p:spTree>
    <p:extLst>
      <p:ext uri="{BB962C8B-B14F-4D97-AF65-F5344CB8AC3E}">
        <p14:creationId xmlns:p14="http://schemas.microsoft.com/office/powerpoint/2010/main" val="3793917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12</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14</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17</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20</a:t>
            </a:fld>
            <a:endParaRPr lang="en-US"/>
          </a:p>
        </p:txBody>
      </p:sp>
    </p:spTree>
    <p:extLst>
      <p:ext uri="{BB962C8B-B14F-4D97-AF65-F5344CB8AC3E}">
        <p14:creationId xmlns:p14="http://schemas.microsoft.com/office/powerpoint/2010/main" val="2295046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Analyzing real world data is more complicated than analyzing laboratory data. One reason is that laboratory log data is typically “segmented” by task (or intent) which is usually clear because the experimenter tells the participant what to do.  However, when studying real world data, we do not know the user’s tasks and the only information we have to work with are long logs of event data.  </a:t>
            </a:r>
          </a:p>
          <a:p>
            <a:endParaRPr lang="en-US" baseline="0" dirty="0" smtClean="0"/>
          </a:p>
          <a:p>
            <a:r>
              <a:rPr lang="en-US" baseline="0" dirty="0" smtClean="0"/>
              <a:t>Since we don’t know intent, we segment data according to events captured by CRUMBS that are relevant to the assessments we want to make. In this thesis we focus on targeting motions, so we segment data by button events and pauses. </a:t>
            </a:r>
            <a:endParaRPr lang="en-US" dirty="0"/>
          </a:p>
        </p:txBody>
      </p:sp>
      <p:sp>
        <p:nvSpPr>
          <p:cNvPr id="4" name="Slide Number Placeholder 3"/>
          <p:cNvSpPr>
            <a:spLocks noGrp="1"/>
          </p:cNvSpPr>
          <p:nvPr>
            <p:ph type="sldNum" sz="quarter" idx="10"/>
          </p:nvPr>
        </p:nvSpPr>
        <p:spPr/>
        <p:txBody>
          <a:bodyPr/>
          <a:lstStyle/>
          <a:p>
            <a:fld id="{979D7619-0867-664A-AE7E-43C50A79035A}" type="slidenum">
              <a:rPr lang="en-US" smtClean="0"/>
              <a:pPr/>
              <a:t>21</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 unintentionally moves cursor while button is pressed [</a:t>
            </a:r>
            <a:r>
              <a:rPr lang="en-US" dirty="0" err="1" smtClean="0"/>
              <a:t>Trewin</a:t>
            </a:r>
            <a:r>
              <a:rPr lang="en-US" dirty="0" smtClean="0"/>
              <a:t> </a:t>
            </a:r>
            <a:r>
              <a:rPr lang="en-US" i="1" dirty="0" smtClean="0"/>
              <a:t>et al.</a:t>
            </a:r>
            <a:r>
              <a:rPr lang="en-US" dirty="0" smtClean="0"/>
              <a:t> 2006]</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23</a:t>
            </a:fld>
            <a:endParaRPr lang="en-US"/>
          </a:p>
        </p:txBody>
      </p:sp>
    </p:spTree>
    <p:extLst>
      <p:ext uri="{BB962C8B-B14F-4D97-AF65-F5344CB8AC3E}">
        <p14:creationId xmlns:p14="http://schemas.microsoft.com/office/powerpoint/2010/main" val="1873544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2/14/15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2/14/15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2/14/15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2/14/15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2/14/15</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2/14/15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1.png"/><Relationship Id="rId21"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2/14/15</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1"/>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chart" Target="../charts/chart4.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1.wdp"/><Relationship Id="rId5"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jpg"/></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tiff"/></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5.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8.xml"/><Relationship Id="rId4" Type="http://schemas.openxmlformats.org/officeDocument/2006/relationships/diagramLayout" Target="../diagrams/layout8.xml"/><Relationship Id="rId5" Type="http://schemas.openxmlformats.org/officeDocument/2006/relationships/diagramQuickStyle" Target="../diagrams/quickStyle8.xml"/><Relationship Id="rId6" Type="http://schemas.openxmlformats.org/officeDocument/2006/relationships/diagramColors" Target="../diagrams/colors8.xml"/><Relationship Id="rId7" Type="http://schemas.microsoft.com/office/2007/relationships/diagramDrawing" Target="../diagrams/drawing8.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8"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52.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www.cmu.edu/graduate/data-science/"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a:t>Human Centered Issues in Data Acquisition</a:t>
            </a:r>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2015</a:t>
            </a: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 Skills Not Area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09678366"/>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94858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half" idx="1"/>
            <p:extLst>
              <p:ext uri="{D42A27DB-BD31-4B8C-83A1-F6EECF244321}">
                <p14:modId xmlns:p14="http://schemas.microsoft.com/office/powerpoint/2010/main" val="2468281403"/>
              </p:ext>
            </p:extLst>
          </p:nvPr>
        </p:nvGraphicFramePr>
        <p:xfrm>
          <a:off x="3586673" y="2211860"/>
          <a:ext cx="4675169" cy="4376738"/>
        </p:xfrm>
        <a:graphic>
          <a:graphicData uri="http://schemas.openxmlformats.org/drawingml/2006/chart">
            <c:chart xmlns:c="http://schemas.openxmlformats.org/drawingml/2006/chart" xmlns:r="http://schemas.openxmlformats.org/officeDocument/2006/relationships" r:id="rId3"/>
          </a:graphicData>
        </a:graphic>
      </p:graphicFrame>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sp>
        <p:nvSpPr>
          <p:cNvPr id="2" name="Title 1"/>
          <p:cNvSpPr>
            <a:spLocks noGrp="1"/>
          </p:cNvSpPr>
          <p:nvPr>
            <p:ph type="title"/>
          </p:nvPr>
        </p:nvSpPr>
        <p:spPr/>
        <p:txBody>
          <a:bodyPr/>
          <a:lstStyle/>
          <a:p>
            <a:r>
              <a:rPr lang="en-US" dirty="0" smtClean="0"/>
              <a:t>What’s your profile?</a:t>
            </a:r>
            <a:endParaRPr lang="en-US" dirty="0"/>
          </a:p>
        </p:txBody>
      </p:sp>
      <p:sp>
        <p:nvSpPr>
          <p:cNvPr id="9" name="Content Placeholder 8"/>
          <p:cNvSpPr>
            <a:spLocks noGrp="1"/>
          </p:cNvSpPr>
          <p:nvPr>
            <p:ph sz="half" idx="2"/>
          </p:nvPr>
        </p:nvSpPr>
        <p:spPr>
          <a:xfrm>
            <a:off x="151653" y="1300269"/>
            <a:ext cx="8864430" cy="4378108"/>
          </a:xfrm>
        </p:spPr>
        <p:txBody>
          <a:bodyPr/>
          <a:lstStyle/>
          <a:p>
            <a:pPr marL="0" indent="0">
              <a:buNone/>
            </a:pPr>
            <a:endParaRPr lang="en-US" sz="2400" dirty="0" smtClean="0">
              <a:solidFill>
                <a:schemeClr val="tx1"/>
              </a:solidFill>
            </a:endParaRPr>
          </a:p>
          <a:p>
            <a:pPr marL="0" indent="0">
              <a:buNone/>
            </a:pPr>
            <a:r>
              <a:rPr lang="en-US" sz="2400" dirty="0">
                <a:solidFill>
                  <a:schemeClr val="tx1"/>
                </a:solidFill>
              </a:rPr>
              <a:t>Fill out:</a:t>
            </a:r>
            <a:br>
              <a:rPr lang="en-US" sz="2400" dirty="0">
                <a:solidFill>
                  <a:schemeClr val="tx1"/>
                </a:solidFill>
              </a:rPr>
            </a:br>
            <a:r>
              <a:rPr lang="en-US" sz="2400" dirty="0" err="1" smtClean="0">
                <a:solidFill>
                  <a:schemeClr val="tx1"/>
                </a:solidFill>
              </a:rPr>
              <a:t>data.cmubi.org</a:t>
            </a:r>
            <a:r>
              <a:rPr lang="en-US" sz="2400" dirty="0" smtClean="0">
                <a:solidFill>
                  <a:schemeClr val="tx1"/>
                </a:solidFill>
              </a:rPr>
              <a:t>/</a:t>
            </a:r>
            <a:r>
              <a:rPr lang="en-US" sz="2400" dirty="0">
                <a:solidFill>
                  <a:schemeClr val="tx1"/>
                </a:solidFill>
              </a:rPr>
              <a:t>classroom-news/2015studentpoll</a:t>
            </a:r>
            <a:endParaRPr lang="en-US" sz="2400" dirty="0" smtClean="0">
              <a:solidFill>
                <a:schemeClr val="tx1"/>
              </a:solidFill>
            </a:endParaRPr>
          </a:p>
        </p:txBody>
      </p:sp>
    </p:spTree>
    <p:extLst>
      <p:ext uri="{BB962C8B-B14F-4D97-AF65-F5344CB8AC3E}">
        <p14:creationId xmlns:p14="http://schemas.microsoft.com/office/powerpoint/2010/main" val="130292574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908287889"/>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p:cNvSpPr/>
          <p:nvPr/>
        </p:nvSpPr>
        <p:spPr>
          <a:xfrm>
            <a:off x="1876664" y="212327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Content Placeholder 2"/>
          <p:cNvSpPr txBox="1">
            <a:spLocks/>
          </p:cNvSpPr>
          <p:nvPr/>
        </p:nvSpPr>
        <p:spPr>
          <a:xfrm>
            <a:off x="3028461" y="1300269"/>
            <a:ext cx="5987622" cy="4926860"/>
          </a:xfrm>
          <a:prstGeom prst="rect">
            <a:avLst/>
          </a:prstGeom>
        </p:spPr>
        <p:txBody>
          <a:bodyPr vert="horz" lIns="0" tIns="0" rIns="0" bIns="45720" rtlCol="0" anchor="t" anchorCtr="0">
            <a:noAutofit/>
          </a:bodyPr>
          <a:lstStyle>
            <a:lvl1pPr marL="228600" indent="-228600" algn="l" defTabSz="457200" rtl="0" eaLnBrk="1" latinLnBrk="0" hangingPunct="1">
              <a:lnSpc>
                <a:spcPct val="100000"/>
              </a:lnSpc>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lnSpc>
                <a:spcPct val="100000"/>
              </a:lnSpc>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lnSpc>
                <a:spcPct val="100000"/>
              </a:lnSpc>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dirty="0" smtClean="0"/>
          </a:p>
          <a:p>
            <a:pPr marL="0" indent="0">
              <a:buFont typeface="Arial"/>
              <a:buNone/>
            </a:pPr>
            <a:r>
              <a:rPr lang="en-US" dirty="0" smtClean="0"/>
              <a:t>How much do I exercise?</a:t>
            </a:r>
          </a:p>
          <a:p>
            <a:pPr marL="0" indent="0">
              <a:buFont typeface="Arial"/>
              <a:buNone/>
            </a:pPr>
            <a:endParaRPr lang="en-US" dirty="0" smtClean="0"/>
          </a:p>
          <a:p>
            <a:pPr marL="0" indent="0">
              <a:buFont typeface="Arial"/>
              <a:buNone/>
            </a:pPr>
            <a:r>
              <a:rPr lang="en-US" dirty="0" smtClean="0"/>
              <a:t>What kind of question is this? Is it a good or a bad one? Can we rephrase it?</a:t>
            </a:r>
          </a:p>
          <a:p>
            <a:pPr marL="0" indent="0">
              <a:buFont typeface="Arial"/>
              <a:buNone/>
            </a:pPr>
            <a:endParaRPr lang="en-US" dirty="0" smtClean="0"/>
          </a:p>
          <a:p>
            <a:pPr marL="0" indent="0">
              <a:buFont typeface="Arial"/>
              <a:buNone/>
            </a:pPr>
            <a:r>
              <a:rPr lang="en-US" dirty="0" smtClean="0"/>
              <a:t>What sort of data could help answer it? What would a user need to do to collect good quality data? What would they do with the data? </a:t>
            </a:r>
          </a:p>
        </p:txBody>
      </p:sp>
      <p:pic>
        <p:nvPicPr>
          <p:cNvPr id="10" name="Picture 9"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3089027"/>
            <a:ext cx="952458" cy="939362"/>
          </a:xfrm>
          <a:prstGeom prst="rect">
            <a:avLst/>
          </a:prstGeom>
          <a:solidFill>
            <a:srgbClr val="FFFFFF"/>
          </a:solidFill>
        </p:spPr>
      </p:pic>
      <p:pic>
        <p:nvPicPr>
          <p:cNvPr id="11" name="Picture 10"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76003" y="5073525"/>
            <a:ext cx="952458" cy="939362"/>
          </a:xfrm>
          <a:prstGeom prst="rect">
            <a:avLst/>
          </a:prstGeom>
          <a:solidFill>
            <a:srgbClr val="FFFFFF"/>
          </a:solidFill>
        </p:spPr>
      </p:pic>
    </p:spTree>
    <p:extLst>
      <p:ext uri="{BB962C8B-B14F-4D97-AF65-F5344CB8AC3E}">
        <p14:creationId xmlns:p14="http://schemas.microsoft.com/office/powerpoint/2010/main" val="185881384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Mobile data collection; Identifying activity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pic>
        <p:nvPicPr>
          <p:cNvPr id="11" name="Picture 10"/>
          <p:cNvPicPr>
            <a:picLocks noChangeAspect="1"/>
          </p:cNvPicPr>
          <p:nvPr/>
        </p:nvPicPr>
        <p:blipFill>
          <a:blip r:embed="rId2"/>
          <a:stretch>
            <a:fillRect/>
          </a:stretch>
        </p:blipFill>
        <p:spPr>
          <a:xfrm>
            <a:off x="465996" y="2186577"/>
            <a:ext cx="3384105" cy="2527370"/>
          </a:xfrm>
          <a:prstGeom prst="rect">
            <a:avLst/>
          </a:prstGeom>
        </p:spPr>
      </p:pic>
      <p:pic>
        <p:nvPicPr>
          <p:cNvPr id="10" name="Picture 9"/>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9394" y1="47103" x2="69394" y2="47103"/>
                        <a14:foregroundMark x1="40909" y1="82872" x2="40909" y2="82872"/>
                        <a14:foregroundMark x1="43030" y1="83375" x2="43030" y2="83375"/>
                      </a14:backgroundRemoval>
                    </a14:imgEffect>
                  </a14:imgLayer>
                </a14:imgProps>
              </a:ext>
            </a:extLst>
          </a:blip>
          <a:stretch>
            <a:fillRect/>
          </a:stretch>
        </p:blipFill>
        <p:spPr>
          <a:xfrm>
            <a:off x="954132" y="3622591"/>
            <a:ext cx="5217385" cy="3138336"/>
          </a:xfrm>
          <a:prstGeom prst="rect">
            <a:avLst/>
          </a:prstGeom>
        </p:spPr>
      </p:pic>
      <p:pic>
        <p:nvPicPr>
          <p:cNvPr id="12" name="Picture 11" descr="IMG_20140110_123926.jpg"/>
          <p:cNvPicPr>
            <a:picLocks noChangeAspect="1"/>
          </p:cNvPicPr>
          <p:nvPr/>
        </p:nvPicPr>
        <p:blipFill rotWithShape="1">
          <a:blip r:embed="rId5">
            <a:extLst>
              <a:ext uri="{28A0092B-C50C-407E-A947-70E740481C1C}">
                <a14:useLocalDpi xmlns:a14="http://schemas.microsoft.com/office/drawing/2010/main" val="0"/>
              </a:ext>
            </a:extLst>
          </a:blip>
          <a:srcRect t="9101" r="10319" b="3928"/>
          <a:stretch/>
        </p:blipFill>
        <p:spPr>
          <a:xfrm>
            <a:off x="5755439" y="1300269"/>
            <a:ext cx="3260644" cy="4216114"/>
          </a:xfrm>
          <a:prstGeom prst="rect">
            <a:avLst/>
          </a:prstGeom>
        </p:spPr>
      </p:pic>
    </p:spTree>
    <p:extLst>
      <p:ext uri="{BB962C8B-B14F-4D97-AF65-F5344CB8AC3E}">
        <p14:creationId xmlns:p14="http://schemas.microsoft.com/office/powerpoint/2010/main" val="45698113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a:t>D</a:t>
            </a:r>
            <a:r>
              <a:rPr lang="en-US" dirty="0" smtClean="0"/>
              <a:t>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32636800"/>
              </p:ext>
            </p:extLst>
          </p:nvPr>
        </p:nvGraphicFramePr>
        <p:xfrm>
          <a:off x="231788" y="2313419"/>
          <a:ext cx="5006313" cy="32333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3582723" y="3152189"/>
            <a:ext cx="4265147" cy="261618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41654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Tree>
    <p:extLst>
      <p:ext uri="{BB962C8B-B14F-4D97-AF65-F5344CB8AC3E}">
        <p14:creationId xmlns:p14="http://schemas.microsoft.com/office/powerpoint/2010/main" val="315765605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all about data…</a:t>
            </a:r>
            <a:endParaRPr lang="en-US" dirty="0"/>
          </a:p>
        </p:txBody>
      </p:sp>
      <p:pic>
        <p:nvPicPr>
          <p:cNvPr id="8" name="Content Placeholder 7" descr="Screen Shot 2014-01-10 at 12.36.57 PM.png"/>
          <p:cNvPicPr>
            <a:picLocks noGrp="1" noChangeAspect="1"/>
          </p:cNvPicPr>
          <p:nvPr>
            <p:ph idx="1"/>
          </p:nvPr>
        </p:nvPicPr>
        <p:blipFill>
          <a:blip r:embed="rId2">
            <a:extLst>
              <a:ext uri="{28A0092B-C50C-407E-A947-70E740481C1C}">
                <a14:useLocalDpi xmlns:a14="http://schemas.microsoft.com/office/drawing/2010/main" val="0"/>
              </a:ext>
            </a:extLst>
          </a:blip>
          <a:srcRect t="-36222" b="-36222"/>
          <a:stretch>
            <a:fillRect/>
          </a:stretch>
        </p:blipFill>
        <p:spPr>
          <a:xfrm>
            <a:off x="2807892" y="1632974"/>
            <a:ext cx="7048500" cy="4379913"/>
          </a:xfrm>
        </p:spPr>
      </p:pic>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16</a:t>
            </a:fld>
            <a:endParaRPr lang="en-US" dirty="0"/>
          </a:p>
        </p:txBody>
      </p:sp>
      <p:pic>
        <p:nvPicPr>
          <p:cNvPr id="9" name="Picture 8" descr="imgr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842" y="1746394"/>
            <a:ext cx="1751312" cy="4468865"/>
          </a:xfrm>
          <a:prstGeom prst="rect">
            <a:avLst/>
          </a:prstGeom>
        </p:spPr>
      </p:pic>
      <p:sp>
        <p:nvSpPr>
          <p:cNvPr id="3" name="Rectangle 2"/>
          <p:cNvSpPr/>
          <p:nvPr/>
        </p:nvSpPr>
        <p:spPr>
          <a:xfrm>
            <a:off x="954132" y="3189111"/>
            <a:ext cx="6919868" cy="18344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t>… and even if it was …</a:t>
            </a:r>
            <a:endParaRPr lang="en-US" sz="4000" dirty="0"/>
          </a:p>
        </p:txBody>
      </p:sp>
    </p:spTree>
    <p:extLst>
      <p:ext uri="{BB962C8B-B14F-4D97-AF65-F5344CB8AC3E}">
        <p14:creationId xmlns:p14="http://schemas.microsoft.com/office/powerpoint/2010/main" val="211330971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17</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952327559"/>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6"/>
          <p:cNvSpPr/>
          <p:nvPr/>
        </p:nvSpPr>
        <p:spPr>
          <a:xfrm>
            <a:off x="5516256" y="2491722"/>
            <a:ext cx="2832421" cy="2190868"/>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401441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8757" y="310162"/>
            <a:ext cx="5695816" cy="990107"/>
          </a:xfrm>
        </p:spPr>
        <p:txBody>
          <a:bodyPr>
            <a:normAutofit/>
          </a:bodyPr>
          <a:lstStyle/>
          <a:p>
            <a:r>
              <a:rPr lang="en-US" dirty="0" smtClean="0">
                <a:solidFill>
                  <a:schemeClr val="tx1"/>
                </a:solidFill>
              </a:rPr>
              <a:t>Can you trust your data?</a:t>
            </a:r>
            <a:endParaRPr lang="en-US" dirty="0">
              <a:solidFill>
                <a:schemeClr val="tx1"/>
              </a:solidFill>
            </a:endParaRPr>
          </a:p>
        </p:txBody>
      </p:sp>
      <p:sp>
        <p:nvSpPr>
          <p:cNvPr id="3" name="Content Placeholder 2"/>
          <p:cNvSpPr>
            <a:spLocks noGrp="1"/>
          </p:cNvSpPr>
          <p:nvPr>
            <p:ph idx="1"/>
          </p:nvPr>
        </p:nvSpPr>
        <p:spPr/>
        <p:txBody>
          <a:bodyPr/>
          <a:lstStyle/>
          <a:p>
            <a:pPr marL="0" indent="0">
              <a:buNone/>
            </a:pPr>
            <a:r>
              <a:rPr lang="en-US" dirty="0"/>
              <a:t>Just because you have a lot of data, does not mean that it is </a:t>
            </a:r>
            <a:r>
              <a:rPr lang="en-US" i="1" dirty="0"/>
              <a:t>good</a:t>
            </a:r>
            <a:r>
              <a:rPr lang="en-US" dirty="0"/>
              <a:t> data</a:t>
            </a:r>
            <a:br>
              <a:rPr lang="en-US" dirty="0"/>
            </a:br>
            <a:r>
              <a:rPr lang="en-US" dirty="0"/>
              <a:t/>
            </a:r>
            <a:br>
              <a:rPr lang="en-US" dirty="0"/>
            </a:br>
            <a:r>
              <a:rPr lang="en-US" dirty="0">
                <a:solidFill>
                  <a:schemeClr val="tx1"/>
                </a:solidFill>
              </a:rPr>
              <a:t>The plural of “anecdote” is not “data”.</a:t>
            </a:r>
            <a:endParaRPr lang="en-US"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8635187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19</a:t>
            </a:fld>
            <a:endParaRPr lang="en-US" dirty="0"/>
          </a:p>
        </p:txBody>
      </p:sp>
    </p:spTree>
    <p:extLst>
      <p:ext uri="{BB962C8B-B14F-4D97-AF65-F5344CB8AC3E}">
        <p14:creationId xmlns:p14="http://schemas.microsoft.com/office/powerpoint/2010/main" val="9074048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847153"/>
            <a:ext cx="7048804" cy="3871829"/>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dirty="0" smtClean="0"/>
              <a:t>Understand the key components of the data pipeline</a:t>
            </a:r>
          </a:p>
          <a:p>
            <a:pPr marL="320675" indent="-320675" defTabSz="852488">
              <a:spcBef>
                <a:spcPct val="25000"/>
              </a:spcBef>
              <a:buSzPct val="80000"/>
            </a:pPr>
            <a:r>
              <a:rPr lang="en-US" dirty="0" smtClean="0"/>
              <a:t>Have a sense of what material this course does and does </a:t>
            </a:r>
            <a:r>
              <a:rPr lang="en-US" smtClean="0"/>
              <a:t>not cover</a:t>
            </a:r>
            <a:endParaRPr lang="en-US" dirty="0" smtClean="0"/>
          </a:p>
          <a:p>
            <a:pPr marL="320675" indent="-320675" defTabSz="852488">
              <a:spcBef>
                <a:spcPct val="25000"/>
              </a:spcBef>
              <a:buSzPct val="80000"/>
            </a:pPr>
            <a:r>
              <a:rPr lang="en-US" dirty="0" smtClean="0"/>
              <a:t>Know about the work expectations in the course</a:t>
            </a:r>
            <a:endParaRPr lang="en-US" sz="2800"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1114531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367373390"/>
              </p:ext>
            </p:extLst>
          </p:nvPr>
        </p:nvGraphicFramePr>
        <p:xfrm>
          <a:off x="141084" y="1847153"/>
          <a:ext cx="7093489"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9025553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descr="logfile-lolcats.tiff"/>
          <p:cNvPicPr>
            <a:picLocks noGrp="1" noChangeAspect="1"/>
          </p:cNvPicPr>
          <p:nvPr>
            <p:ph idx="1"/>
          </p:nvPr>
        </p:nvPicPr>
        <p:blipFill>
          <a:blip r:embed="rId3"/>
          <a:srcRect t="-1467" r="42415" b="-1467"/>
          <a:stretch>
            <a:fillRect/>
          </a:stretch>
        </p:blipFill>
        <p:spPr>
          <a:xfrm>
            <a:off x="-76200" y="-609600"/>
            <a:ext cx="9220200" cy="7620000"/>
          </a:xfrm>
        </p:spPr>
      </p:pic>
      <p:sp>
        <p:nvSpPr>
          <p:cNvPr id="7" name="Title 3"/>
          <p:cNvSpPr txBox="1">
            <a:spLocks/>
          </p:cNvSpPr>
          <p:nvPr/>
        </p:nvSpPr>
        <p:spPr bwMode="auto">
          <a:xfrm>
            <a:off x="1187451" y="1752600"/>
            <a:ext cx="6813550" cy="1828800"/>
          </a:xfrm>
          <a:prstGeom prst="rect">
            <a:avLst/>
          </a:prstGeom>
          <a:solidFill>
            <a:srgbClr val="000000">
              <a:alpha val="48000"/>
            </a:srgbClr>
          </a:solidFill>
          <a:ln w="9525">
            <a:noFill/>
            <a:miter lim="800000"/>
            <a:headEnd/>
            <a:tailEnd/>
          </a:ln>
        </p:spPr>
        <p:txBody>
          <a:bodyPr vert="horz" wrap="square" lIns="91440" tIns="45720" rIns="91440" bIns="45720" numCol="1" anchor="ctr" anchorCtr="0" compatLnSpc="1">
            <a:prstTxWarp prst="textNoShape">
              <a:avLst/>
            </a:prstTxWarp>
          </a:bodyPr>
          <a:lstStyle/>
          <a:p>
            <a:pPr algn="r"/>
            <a:r>
              <a:rPr lang="en-US" sz="4000" b="1" dirty="0" smtClean="0">
                <a:solidFill>
                  <a:srgbClr val="FFFFFF"/>
                </a:solidFill>
              </a:rPr>
              <a:t>Unlike laboratory data, </a:t>
            </a:r>
          </a:p>
          <a:p>
            <a:pPr algn="r"/>
            <a:r>
              <a:rPr lang="en-US" sz="4000" b="1" dirty="0" smtClean="0">
                <a:solidFill>
                  <a:srgbClr val="FFFFFF"/>
                </a:solidFill>
              </a:rPr>
              <a:t>real world data is not </a:t>
            </a:r>
            <a:br>
              <a:rPr lang="en-US" sz="4000" b="1" dirty="0" smtClean="0">
                <a:solidFill>
                  <a:srgbClr val="FFFFFF"/>
                </a:solidFill>
              </a:rPr>
            </a:br>
            <a:r>
              <a:rPr lang="en-US" sz="4000" b="1" dirty="0" smtClean="0">
                <a:solidFill>
                  <a:srgbClr val="FFFFFF"/>
                </a:solidFill>
              </a:rPr>
              <a:t>easily segmented by task </a:t>
            </a:r>
          </a:p>
        </p:txBody>
      </p:sp>
      <p:pic>
        <p:nvPicPr>
          <p:cNvPr id="4" name="Picture 3" descr="sampler_Users_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805" y="2158739"/>
            <a:ext cx="952458" cy="939362"/>
          </a:xfrm>
          <a:prstGeom prst="rect">
            <a:avLst/>
          </a:prstGeom>
          <a:solidFill>
            <a:srgbClr val="FFFFFF"/>
          </a:solidFill>
        </p:spPr>
      </p:pic>
    </p:spTree>
    <p:extLst>
      <p:ext uri="{BB962C8B-B14F-4D97-AF65-F5344CB8AC3E}">
        <p14:creationId xmlns:p14="http://schemas.microsoft.com/office/powerpoint/2010/main" val="28853165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p:cNvSpPr>
            <a:spLocks noGrp="1" noChangeArrowheads="1"/>
          </p:cNvSpPr>
          <p:nvPr>
            <p:ph type="title"/>
          </p:nvPr>
        </p:nvSpPr>
        <p:spPr/>
        <p:txBody>
          <a:bodyPr/>
          <a:lstStyle/>
          <a:p>
            <a:r>
              <a:rPr lang="en-US" dirty="0" smtClean="0">
                <a:latin typeface="Geneva" charset="0"/>
                <a:ea typeface="ＭＳ Ｐゴシック" charset="0"/>
                <a:cs typeface="ＭＳ Ｐゴシック" charset="0"/>
              </a:rPr>
              <a:t>Query </a:t>
            </a:r>
            <a:r>
              <a:rPr lang="en-US" dirty="0">
                <a:latin typeface="Geneva" charset="0"/>
                <a:ea typeface="ＭＳ Ｐゴシック" charset="0"/>
                <a:cs typeface="ＭＳ Ｐゴシック" charset="0"/>
              </a:rPr>
              <a:t>Dependent Coloring</a:t>
            </a:r>
          </a:p>
        </p:txBody>
      </p:sp>
      <p:pic>
        <p:nvPicPr>
          <p:cNvPr id="6041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2133600"/>
            <a:ext cx="6384925" cy="414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756082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smtClean="0"/>
              <a:t>Characterizing Performance: Slipping</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23</a:t>
            </a:fld>
            <a:endParaRPr lang="en-US" dirty="0"/>
          </a:p>
        </p:txBody>
      </p:sp>
      <p:pic>
        <p:nvPicPr>
          <p:cNvPr id="8" name="Content Placeholder 7" descr="slips-click-double.tif"/>
          <p:cNvPicPr>
            <a:picLocks noGrp="1"/>
          </p:cNvPicPr>
          <p:nvPr>
            <p:ph idx="1"/>
          </p:nvPr>
        </p:nvPicPr>
        <p:blipFill>
          <a:blip r:embed="rId3">
            <a:clrChange>
              <a:clrFrom>
                <a:srgbClr val="FFFFFF"/>
              </a:clrFrom>
              <a:clrTo>
                <a:srgbClr val="FFFFFF">
                  <a:alpha val="0"/>
                </a:srgbClr>
              </a:clrTo>
            </a:clrChange>
          </a:blip>
          <a:srcRect t="-47948" b="-47948"/>
          <a:stretch>
            <a:fillRect/>
          </a:stretch>
        </p:blipFill>
        <p:spPr>
          <a:xfrm>
            <a:off x="1128713" y="1847850"/>
            <a:ext cx="7048500" cy="4379913"/>
          </a:xfrm>
          <a:prstGeom prst="rect">
            <a:avLst/>
          </a:prstGeom>
        </p:spPr>
      </p:pic>
    </p:spTree>
    <p:extLst>
      <p:ext uri="{BB962C8B-B14F-4D97-AF65-F5344CB8AC3E}">
        <p14:creationId xmlns:p14="http://schemas.microsoft.com/office/powerpoint/2010/main" val="194019922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24</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824447043"/>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9223996"/>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602" name="Rectangle 2"/>
          <p:cNvSpPr>
            <a:spLocks noGrp="1" noChangeArrowheads="1"/>
          </p:cNvSpPr>
          <p:nvPr>
            <p:ph type="title"/>
          </p:nvPr>
        </p:nvSpPr>
        <p:spPr>
          <a:xfrm>
            <a:off x="648050" y="0"/>
            <a:ext cx="7886349" cy="990600"/>
          </a:xfrm>
        </p:spPr>
        <p:txBody>
          <a:bodyPr/>
          <a:lstStyle/>
          <a:p>
            <a:r>
              <a:rPr lang="en-US" dirty="0" smtClean="0">
                <a:latin typeface="Geneva" charset="0"/>
                <a:ea typeface="ＭＳ Ｐゴシック" charset="0"/>
                <a:cs typeface="ＭＳ Ｐゴシック" charset="0"/>
              </a:rPr>
              <a:t>Success – user learned something</a:t>
            </a:r>
            <a:endParaRPr lang="en-US" dirty="0">
              <a:latin typeface="Geneva" charset="0"/>
              <a:ea typeface="ＭＳ Ｐゴシック" charset="0"/>
              <a:cs typeface="ＭＳ Ｐゴシック" charset="0"/>
            </a:endParaRPr>
          </a:p>
        </p:txBody>
      </p:sp>
      <p:pic>
        <p:nvPicPr>
          <p:cNvPr id="25603" name="Picture 3" descr="H:\talks\sigir-tutorial\tufte-snow.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1066800"/>
            <a:ext cx="55626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4" name="Text Box 4"/>
          <p:cNvSpPr txBox="1">
            <a:spLocks noChangeArrowheads="1"/>
          </p:cNvSpPr>
          <p:nvPr/>
        </p:nvSpPr>
        <p:spPr bwMode="auto">
          <a:xfrm>
            <a:off x="4267200" y="5562600"/>
            <a:ext cx="466407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2000">
                <a:solidFill>
                  <a:schemeClr val="tx2"/>
                </a:solidFill>
                <a:latin typeface="Arial Narrow" charset="0"/>
              </a:rPr>
              <a:t>From Visual Explanations by Edward Tufte, Graphics Press, 1997</a:t>
            </a:r>
          </a:p>
        </p:txBody>
      </p:sp>
      <p:sp>
        <p:nvSpPr>
          <p:cNvPr id="25605" name="Text Box 5"/>
          <p:cNvSpPr txBox="1">
            <a:spLocks noChangeArrowheads="1"/>
          </p:cNvSpPr>
          <p:nvPr/>
        </p:nvSpPr>
        <p:spPr bwMode="auto">
          <a:xfrm>
            <a:off x="228600" y="990600"/>
            <a:ext cx="2438400" cy="2563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a:solidFill>
                  <a:schemeClr val="tx2"/>
                </a:solidFill>
              </a:rPr>
              <a:t>Illustration of John Snow</a:t>
            </a:r>
            <a:r>
              <a:rPr lang="ja-JP" altLang="en-US" sz="1800">
                <a:solidFill>
                  <a:schemeClr val="tx2"/>
                </a:solidFill>
              </a:rPr>
              <a:t>’</a:t>
            </a:r>
            <a:r>
              <a:rPr lang="en-US" altLang="ja-JP" sz="1800">
                <a:solidFill>
                  <a:schemeClr val="tx2"/>
                </a:solidFill>
              </a:rPr>
              <a:t>s</a:t>
            </a:r>
          </a:p>
          <a:p>
            <a:r>
              <a:rPr lang="en-US" sz="1800">
                <a:solidFill>
                  <a:schemeClr val="tx2"/>
                </a:solidFill>
              </a:rPr>
              <a:t>deduction that a cholera epidemic</a:t>
            </a:r>
          </a:p>
          <a:p>
            <a:r>
              <a:rPr lang="en-US" sz="1800">
                <a:solidFill>
                  <a:schemeClr val="tx2"/>
                </a:solidFill>
              </a:rPr>
              <a:t>was caused by a bad water pump, circa 1854.</a:t>
            </a:r>
          </a:p>
          <a:p>
            <a:endParaRPr lang="en-US" sz="1800">
              <a:solidFill>
                <a:schemeClr val="tx2"/>
              </a:solidFill>
            </a:endParaRPr>
          </a:p>
          <a:p>
            <a:r>
              <a:rPr lang="en-US" sz="1800">
                <a:solidFill>
                  <a:schemeClr val="tx2"/>
                </a:solidFill>
              </a:rPr>
              <a:t>Horizontal lines indicate location of deaths.</a:t>
            </a:r>
          </a:p>
        </p:txBody>
      </p:sp>
      <p:sp>
        <p:nvSpPr>
          <p:cNvPr id="25606" name="Oval 6"/>
          <p:cNvSpPr>
            <a:spLocks noChangeArrowheads="1"/>
          </p:cNvSpPr>
          <p:nvPr/>
        </p:nvSpPr>
        <p:spPr bwMode="auto">
          <a:xfrm>
            <a:off x="5715000" y="35052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pic>
        <p:nvPicPr>
          <p:cNvPr id="25607" name="Picture 7" descr="H:\talks\sigir-tutorial\snow.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3733800"/>
            <a:ext cx="3200400"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8" name="Oval 8"/>
          <p:cNvSpPr>
            <a:spLocks noChangeArrowheads="1"/>
          </p:cNvSpPr>
          <p:nvPr/>
        </p:nvSpPr>
        <p:spPr bwMode="auto">
          <a:xfrm>
            <a:off x="1752600" y="4953000"/>
            <a:ext cx="304800" cy="2286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p>
            <a:endParaRPr lang="en-US"/>
          </a:p>
        </p:txBody>
      </p:sp>
    </p:spTree>
    <p:extLst>
      <p:ext uri="{BB962C8B-B14F-4D97-AF65-F5344CB8AC3E}">
        <p14:creationId xmlns:p14="http://schemas.microsoft.com/office/powerpoint/2010/main" val="9453220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full data pipeline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26</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704617119"/>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1010998" y="3994967"/>
            <a:ext cx="3764553" cy="1981942"/>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975832" y="2163374"/>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flipV="1">
            <a:off x="682422" y="3912770"/>
            <a:ext cx="6199007" cy="2276442"/>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 name="Circular Arrow 17"/>
          <p:cNvSpPr/>
          <p:nvPr/>
        </p:nvSpPr>
        <p:spPr>
          <a:xfrm flipH="1">
            <a:off x="2711428" y="2220058"/>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314346" y="3214249"/>
            <a:ext cx="7801704" cy="3454170"/>
          </a:xfrm>
          <a:prstGeom prst="circularArrow">
            <a:avLst>
              <a:gd name="adj1" fmla="val 3625"/>
              <a:gd name="adj2" fmla="val 309925"/>
              <a:gd name="adj3" fmla="val 21231495"/>
              <a:gd name="adj4" fmla="val 10872503"/>
              <a:gd name="adj5" fmla="val 4775"/>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9" name="Circular Arrow 18"/>
          <p:cNvSpPr/>
          <p:nvPr/>
        </p:nvSpPr>
        <p:spPr>
          <a:xfrm flipH="1">
            <a:off x="616459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Tree>
    <p:extLst>
      <p:ext uri="{BB962C8B-B14F-4D97-AF65-F5344CB8AC3E}">
        <p14:creationId xmlns:p14="http://schemas.microsoft.com/office/powerpoint/2010/main" val="409802743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27</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4141311972"/>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chemeClr val="bg1"/>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spTree>
    <p:extLst>
      <p:ext uri="{BB962C8B-B14F-4D97-AF65-F5344CB8AC3E}">
        <p14:creationId xmlns:p14="http://schemas.microsoft.com/office/powerpoint/2010/main" val="427744725"/>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28</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are end users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29</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Lest there be any confusion</a:t>
            </a:r>
            <a:endParaRPr lang="en-US" dirty="0"/>
          </a:p>
        </p:txBody>
      </p:sp>
      <p:sp>
        <p:nvSpPr>
          <p:cNvPr id="3" name="Subtitle 2"/>
          <p:cNvSpPr>
            <a:spLocks noGrp="1"/>
          </p:cNvSpPr>
          <p:nvPr>
            <p:ph idx="1"/>
          </p:nvPr>
        </p:nvSpPr>
        <p:spPr/>
        <p:txBody>
          <a:bodyPr/>
          <a:lstStyle/>
          <a:p>
            <a:pPr marL="0" indent="0">
              <a:buNone/>
            </a:pPr>
            <a:r>
              <a:rPr lang="en-US" dirty="0" smtClean="0"/>
              <a:t>‘Official’ title is wrong</a:t>
            </a:r>
          </a:p>
          <a:p>
            <a:pPr marL="0" indent="0">
              <a:buNone/>
            </a:pPr>
            <a:r>
              <a:rPr lang="en-US" dirty="0"/>
              <a:t>The Big Data Pipeline: Collecting and Using Big Data for Interactive Systems</a:t>
            </a:r>
            <a:endParaRPr lang="en-US" dirty="0" smtClean="0"/>
          </a:p>
        </p:txBody>
      </p:sp>
    </p:spTree>
    <p:extLst>
      <p:ext uri="{BB962C8B-B14F-4D97-AF65-F5344CB8AC3E}">
        <p14:creationId xmlns:p14="http://schemas.microsoft.com/office/powerpoint/2010/main" val="275858754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 y="2160075"/>
            <a:ext cx="9157167" cy="34184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Where are end users (and HCI) implicated?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320618387"/>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Circular Arrow 8"/>
          <p:cNvSpPr/>
          <p:nvPr/>
        </p:nvSpPr>
        <p:spPr>
          <a:xfrm rot="10800000">
            <a:off x="494112" y="4010672"/>
            <a:ext cx="3978148" cy="1790614"/>
          </a:xfrm>
          <a:prstGeom prst="circularArrow">
            <a:avLst>
              <a:gd name="adj1" fmla="val 3625"/>
              <a:gd name="adj2" fmla="val 298212"/>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Circular Arrow 10"/>
          <p:cNvSpPr/>
          <p:nvPr/>
        </p:nvSpPr>
        <p:spPr>
          <a:xfrm flipH="1">
            <a:off x="558800" y="2277122"/>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2" name="Circular Arrow 11"/>
          <p:cNvSpPr/>
          <p:nvPr/>
        </p:nvSpPr>
        <p:spPr>
          <a:xfrm flipH="1">
            <a:off x="711200" y="2429522"/>
            <a:ext cx="523240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3" name="Circular Arrow 12"/>
          <p:cNvSpPr/>
          <p:nvPr/>
        </p:nvSpPr>
        <p:spPr>
          <a:xfrm rot="10800000">
            <a:off x="465996" y="3972572"/>
            <a:ext cx="7801704" cy="1790614"/>
          </a:xfrm>
          <a:prstGeom prst="circularArrow">
            <a:avLst>
              <a:gd name="adj1" fmla="val 3625"/>
              <a:gd name="adj2" fmla="val 137495"/>
              <a:gd name="adj3" fmla="val 21231495"/>
              <a:gd name="adj4" fmla="val 10872503"/>
              <a:gd name="adj5" fmla="val 4870"/>
            </a:avLst>
          </a:prstGeom>
          <a:solidFill>
            <a:srgbClr val="FEB5B7"/>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4" name="Circular Arrow 13"/>
          <p:cNvSpPr/>
          <p:nvPr/>
        </p:nvSpPr>
        <p:spPr>
          <a:xfrm flipH="1">
            <a:off x="4426908" y="2160075"/>
            <a:ext cx="2139950" cy="1790614"/>
          </a:xfrm>
          <a:prstGeom prst="circularArrow">
            <a:avLst>
              <a:gd name="adj1" fmla="val 3625"/>
              <a:gd name="adj2" fmla="val 298212"/>
              <a:gd name="adj3" fmla="val 21231495"/>
              <a:gd name="adj4" fmla="val 10872503"/>
              <a:gd name="adj5" fmla="val 4870"/>
            </a:avLst>
          </a:prstGeom>
          <a:solidFill>
            <a:schemeClr val="accent1">
              <a:lumMod val="20000"/>
              <a:lumOff val="80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pic>
        <p:nvPicPr>
          <p:cNvPr id="7" name="Picture 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49022" y="5578572"/>
            <a:ext cx="952458" cy="939362"/>
          </a:xfrm>
          <a:prstGeom prst="rect">
            <a:avLst/>
          </a:prstGeom>
          <a:solidFill>
            <a:srgbClr val="FFFFFF"/>
          </a:solidFill>
        </p:spPr>
      </p:pic>
      <p:pic>
        <p:nvPicPr>
          <p:cNvPr id="16" name="Picture 15"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5995" y="5578572"/>
            <a:ext cx="952458" cy="939362"/>
          </a:xfrm>
          <a:prstGeom prst="rect">
            <a:avLst/>
          </a:prstGeom>
        </p:spPr>
      </p:pic>
      <p:pic>
        <p:nvPicPr>
          <p:cNvPr id="17" name="Picture 16"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11752" y="5578572"/>
            <a:ext cx="952458" cy="939362"/>
          </a:xfrm>
          <a:prstGeom prst="rect">
            <a:avLst/>
          </a:prstGeom>
        </p:spPr>
      </p:pic>
      <p:pic>
        <p:nvPicPr>
          <p:cNvPr id="18" name="Picture 17"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7509" y="5578572"/>
            <a:ext cx="952458" cy="939362"/>
          </a:xfrm>
          <a:prstGeom prst="rect">
            <a:avLst/>
          </a:prstGeom>
        </p:spPr>
      </p:pic>
      <p:pic>
        <p:nvPicPr>
          <p:cNvPr id="19" name="Picture 18" descr="sampler_Users_1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03266" y="5578572"/>
            <a:ext cx="952458" cy="939362"/>
          </a:xfrm>
          <a:prstGeom prst="rect">
            <a:avLst/>
          </a:prstGeom>
        </p:spPr>
      </p:pic>
    </p:spTree>
    <p:extLst>
      <p:ext uri="{BB962C8B-B14F-4D97-AF65-F5344CB8AC3E}">
        <p14:creationId xmlns:p14="http://schemas.microsoft.com/office/powerpoint/2010/main" val="320516383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endParaRPr lang="en-US" dirty="0"/>
          </a:p>
          <a:p>
            <a:r>
              <a:rPr lang="en-US" dirty="0" smtClean="0"/>
              <a:t>Why? “</a:t>
            </a:r>
            <a:r>
              <a:rPr lang="en-US" dirty="0"/>
              <a:t>students who multitask on laptops in class distract not just themselves but also their </a:t>
            </a:r>
            <a:r>
              <a:rPr lang="en-US" dirty="0" smtClean="0"/>
              <a:t>peers</a:t>
            </a:r>
            <a:r>
              <a:rPr lang="en-US" dirty="0"/>
              <a:t>”</a:t>
            </a:r>
            <a:r>
              <a:rPr lang="en-US" sz="1600" dirty="0"/>
              <a:t> http://</a:t>
            </a:r>
            <a:r>
              <a:rPr lang="en-US" sz="1600" dirty="0" err="1"/>
              <a:t>www.sciencedirect.com</a:t>
            </a:r>
            <a:r>
              <a:rPr lang="en-US" sz="1600" dirty="0"/>
              <a:t>/science/article/</a:t>
            </a:r>
            <a:r>
              <a:rPr lang="en-US" sz="1600" dirty="0" err="1"/>
              <a:t>pii</a:t>
            </a:r>
            <a:r>
              <a:rPr lang="en-US" sz="1600" dirty="0"/>
              <a:t>/S0360131512002254#</a:t>
            </a:r>
            <a:endParaRPr lang="en-US" dirty="0" smtClean="0"/>
          </a:p>
          <a:p>
            <a:r>
              <a:rPr lang="en-US" dirty="0" smtClean="0"/>
              <a:t>Reading assignments: two edits to piazza on day before each reading is due</a:t>
            </a:r>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31</a:t>
            </a:fld>
            <a:endParaRPr lang="en-US" dirty="0"/>
          </a:p>
        </p:txBody>
      </p:sp>
    </p:spTree>
    <p:extLst>
      <p:ext uri="{BB962C8B-B14F-4D97-AF65-F5344CB8AC3E}">
        <p14:creationId xmlns:p14="http://schemas.microsoft.com/office/powerpoint/2010/main" val="380744149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Several small “Byte” sized exercises </a:t>
            </a:r>
          </a:p>
          <a:p>
            <a:r>
              <a:rPr lang="en-US" dirty="0" smtClean="0"/>
              <a:t>Stepping stones to larger projects</a:t>
            </a:r>
          </a:p>
          <a:p>
            <a:r>
              <a:rPr lang="en-US" dirty="0" smtClean="0"/>
              <a:t>Peer graded</a:t>
            </a:r>
          </a:p>
          <a:p>
            <a:r>
              <a:rPr lang="en-US" dirty="0" smtClean="0"/>
              <a:t>Individual work</a:t>
            </a:r>
          </a:p>
          <a:p>
            <a:r>
              <a:rPr lang="en-US" dirty="0" smtClean="0"/>
              <a:t>Tutorials and some sample code provided</a:t>
            </a:r>
          </a:p>
          <a:p>
            <a:r>
              <a:rPr lang="en-US" dirty="0" smtClean="0"/>
              <a:t>First one due Monday</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32</a:t>
            </a:fld>
            <a:endParaRPr lang="en-US" dirty="0"/>
          </a:p>
        </p:txBody>
      </p:sp>
    </p:spTree>
    <p:extLst>
      <p:ext uri="{BB962C8B-B14F-4D97-AF65-F5344CB8AC3E}">
        <p14:creationId xmlns:p14="http://schemas.microsoft.com/office/powerpoint/2010/main" val="322661993"/>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Byte1 (Due Monday)</a:t>
            </a:r>
            <a:endParaRPr lang="en-US" dirty="0"/>
          </a:p>
        </p:txBody>
      </p:sp>
      <p:sp>
        <p:nvSpPr>
          <p:cNvPr id="3" name="Content Placeholder 2"/>
          <p:cNvSpPr>
            <a:spLocks noGrp="1"/>
          </p:cNvSpPr>
          <p:nvPr>
            <p:ph idx="1"/>
          </p:nvPr>
        </p:nvSpPr>
        <p:spPr>
          <a:xfrm>
            <a:off x="1128943" y="1484273"/>
            <a:ext cx="7048804" cy="4379976"/>
          </a:xfrm>
        </p:spPr>
        <p:txBody>
          <a:bodyPr/>
          <a:lstStyle/>
          <a:p>
            <a:pPr marL="0" indent="0">
              <a:buNone/>
            </a:pPr>
            <a:r>
              <a:rPr lang="en-US" dirty="0" smtClean="0"/>
              <a:t>Display RSS data provided </a:t>
            </a:r>
            <a:r>
              <a:rPr lang="en-US" dirty="0"/>
              <a:t>by Yahoo </a:t>
            </a:r>
            <a:r>
              <a:rPr lang="en-US" dirty="0" smtClean="0"/>
              <a:t>Pipes</a:t>
            </a:r>
          </a:p>
          <a:p>
            <a:pPr marL="0" indent="0">
              <a:buNone/>
            </a:pPr>
            <a:r>
              <a:rPr lang="en-US" dirty="0" smtClean="0"/>
              <a:t>[</a:t>
            </a:r>
            <a:r>
              <a:rPr lang="en-US" smtClean="0"/>
              <a:t>swap decks]</a:t>
            </a:r>
            <a:endParaRPr lang="en-US" dirty="0" smtClean="0"/>
          </a:p>
          <a:p>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33</a:t>
            </a:fld>
            <a:endParaRPr lang="en-US" dirty="0"/>
          </a:p>
        </p:txBody>
      </p:sp>
    </p:spTree>
    <p:extLst>
      <p:ext uri="{BB962C8B-B14F-4D97-AF65-F5344CB8AC3E}">
        <p14:creationId xmlns:p14="http://schemas.microsoft.com/office/powerpoint/2010/main" val="13185963"/>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2</a:t>
            </a:r>
            <a:endParaRPr lang="en-US" dirty="0"/>
          </a:p>
        </p:txBody>
      </p:sp>
      <p:sp>
        <p:nvSpPr>
          <p:cNvPr id="3" name="Content Placeholder 2"/>
          <p:cNvSpPr>
            <a:spLocks noGrp="1"/>
          </p:cNvSpPr>
          <p:nvPr>
            <p:ph idx="1"/>
          </p:nvPr>
        </p:nvSpPr>
        <p:spPr/>
        <p:txBody>
          <a:bodyPr/>
          <a:lstStyle/>
          <a:p>
            <a:pPr marL="0" indent="0">
              <a:buNone/>
            </a:pPr>
            <a:r>
              <a:rPr lang="en-US" dirty="0" smtClean="0"/>
              <a:t>jmankoff-byte2.appspot.com</a:t>
            </a:r>
          </a:p>
          <a:p>
            <a:pPr marL="0" indent="0">
              <a:buNone/>
            </a:pPr>
            <a:r>
              <a:rPr lang="en-US" dirty="0" smtClean="0"/>
              <a:t>Use data </a:t>
            </a:r>
            <a:r>
              <a:rPr lang="en-US" dirty="0"/>
              <a:t>from Google Fusion </a:t>
            </a:r>
            <a:r>
              <a:rPr lang="en-US" dirty="0" smtClean="0"/>
              <a:t>Tables </a:t>
            </a:r>
            <a:br>
              <a:rPr lang="en-US" dirty="0" smtClean="0"/>
            </a:br>
            <a:r>
              <a:rPr lang="en-US" dirty="0" smtClean="0"/>
              <a:t>(&amp; SQL)</a:t>
            </a:r>
            <a:endParaRPr lang="en-US" dirty="0"/>
          </a:p>
          <a:p>
            <a:pPr marL="0" indent="0">
              <a:buNone/>
            </a:pPr>
            <a:r>
              <a:rPr lang="en-US" dirty="0" smtClean="0"/>
              <a:t>Use </a:t>
            </a:r>
            <a:r>
              <a:rPr lang="en-US" dirty="0"/>
              <a:t>a key to access an API</a:t>
            </a:r>
          </a:p>
          <a:p>
            <a:pPr marL="0" indent="0">
              <a:buNone/>
            </a:pPr>
            <a:r>
              <a:rPr lang="en-US" dirty="0" smtClean="0"/>
              <a:t>Using CSV and </a:t>
            </a:r>
            <a:r>
              <a:rPr lang="en-US" dirty="0"/>
              <a:t>JSON</a:t>
            </a:r>
          </a:p>
          <a:p>
            <a:pPr marL="0" indent="0">
              <a:buNone/>
            </a:pPr>
            <a:r>
              <a:rPr lang="en-US" dirty="0" smtClean="0"/>
              <a:t>Read and write </a:t>
            </a:r>
            <a:r>
              <a:rPr lang="en-US" dirty="0"/>
              <a:t>from files</a:t>
            </a:r>
          </a:p>
          <a:p>
            <a:pPr marL="0" indent="0">
              <a:buNone/>
            </a:pPr>
            <a:r>
              <a:rPr lang="en-US" i="1" dirty="0"/>
              <a:t>Conducting exploratory data analysis</a:t>
            </a:r>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34</a:t>
            </a:fld>
            <a:endParaRPr lang="en-US" dirty="0"/>
          </a:p>
        </p:txBody>
      </p:sp>
    </p:spTree>
    <p:extLst>
      <p:ext uri="{BB962C8B-B14F-4D97-AF65-F5344CB8AC3E}">
        <p14:creationId xmlns:p14="http://schemas.microsoft.com/office/powerpoint/2010/main" val="387295790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3</a:t>
            </a:r>
            <a:endParaRPr lang="en-US" dirty="0"/>
          </a:p>
        </p:txBody>
      </p:sp>
      <p:sp>
        <p:nvSpPr>
          <p:cNvPr id="3" name="Content Placeholder 2"/>
          <p:cNvSpPr>
            <a:spLocks noGrp="1"/>
          </p:cNvSpPr>
          <p:nvPr>
            <p:ph idx="1"/>
          </p:nvPr>
        </p:nvSpPr>
        <p:spPr/>
        <p:txBody>
          <a:bodyPr/>
          <a:lstStyle/>
          <a:p>
            <a:pPr marL="0" indent="0">
              <a:buNone/>
            </a:pPr>
            <a:r>
              <a:rPr lang="en-US" dirty="0" smtClean="0"/>
              <a:t>jmankoff-byte3.appspot.com</a:t>
            </a:r>
          </a:p>
          <a:p>
            <a:pPr marL="0" indent="0">
              <a:buNone/>
            </a:pPr>
            <a:r>
              <a:rPr lang="en-US" dirty="0" smtClean="0"/>
              <a:t>Same data </a:t>
            </a:r>
            <a:r>
              <a:rPr lang="en-US" dirty="0" err="1" smtClean="0"/>
              <a:t>sest</a:t>
            </a:r>
            <a:r>
              <a:rPr lang="en-US" dirty="0" smtClean="0"/>
              <a:t> as Byte 2</a:t>
            </a:r>
            <a:endParaRPr lang="en-US" dirty="0"/>
          </a:p>
          <a:p>
            <a:pPr marL="0" indent="0">
              <a:buNone/>
            </a:pPr>
            <a:r>
              <a:rPr lang="en-US" dirty="0"/>
              <a:t>Using a </a:t>
            </a:r>
            <a:r>
              <a:rPr lang="en-US" dirty="0" smtClean="0"/>
              <a:t>JavaScript </a:t>
            </a:r>
            <a:r>
              <a:rPr lang="en-US" dirty="0"/>
              <a:t>visualization </a:t>
            </a:r>
            <a:r>
              <a:rPr lang="en-US" dirty="0" smtClean="0"/>
              <a:t>library (D3)</a:t>
            </a:r>
          </a:p>
          <a:p>
            <a:pPr marL="0" indent="0">
              <a:buNone/>
            </a:pPr>
            <a:r>
              <a:rPr lang="en-US" dirty="0"/>
              <a:t>Passing data from your python code to </a:t>
            </a:r>
            <a:r>
              <a:rPr lang="en-US" dirty="0" smtClean="0"/>
              <a:t>JavaScript </a:t>
            </a:r>
            <a:r>
              <a:rPr lang="en-US" dirty="0"/>
              <a:t>running in the user's browser</a:t>
            </a:r>
          </a:p>
          <a:p>
            <a:pPr marL="0" indent="0">
              <a:buNone/>
            </a:pPr>
            <a:r>
              <a:rPr lang="en-US" dirty="0"/>
              <a:t>Designing a visualization of your data</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35</a:t>
            </a:fld>
            <a:endParaRPr lang="en-US" dirty="0"/>
          </a:p>
        </p:txBody>
      </p:sp>
    </p:spTree>
    <p:extLst>
      <p:ext uri="{BB962C8B-B14F-4D97-AF65-F5344CB8AC3E}">
        <p14:creationId xmlns:p14="http://schemas.microsoft.com/office/powerpoint/2010/main" val="763519444"/>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8424330" cy="990107"/>
          </a:xfrm>
        </p:spPr>
        <p:txBody>
          <a:bodyPr/>
          <a:lstStyle/>
          <a:p>
            <a:r>
              <a:rPr lang="en-US" dirty="0" smtClean="0"/>
              <a:t>Example: </a:t>
            </a:r>
            <a:r>
              <a:rPr lang="en-US" sz="2800" dirty="0" smtClean="0"/>
              <a:t>yanan</a:t>
            </a:r>
            <a:r>
              <a:rPr lang="en-US" sz="2800" dirty="0"/>
              <a:t>-byte3-beta3.</a:t>
            </a:r>
            <a:r>
              <a:rPr lang="en-US" sz="2800" dirty="0" smtClean="0"/>
              <a:t>appspot.com </a:t>
            </a:r>
            <a:endParaRPr lang="en-US" sz="2800"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pic>
        <p:nvPicPr>
          <p:cNvPr id="9" name="Content Placeholder 8" descr="Screen Shot 2014-12-21 at 8.35.16 PM.png"/>
          <p:cNvPicPr>
            <a:picLocks noGrp="1" noChangeAspect="1"/>
          </p:cNvPicPr>
          <p:nvPr>
            <p:ph idx="1"/>
          </p:nvPr>
        </p:nvPicPr>
        <p:blipFill>
          <a:blip r:embed="rId2">
            <a:extLst>
              <a:ext uri="{28A0092B-C50C-407E-A947-70E740481C1C}">
                <a14:useLocalDpi xmlns:a14="http://schemas.microsoft.com/office/drawing/2010/main" val="0"/>
              </a:ext>
            </a:extLst>
          </a:blip>
          <a:srcRect t="8379" b="8379"/>
          <a:stretch>
            <a:fillRect/>
          </a:stretch>
        </p:blipFill>
        <p:spPr/>
      </p:pic>
    </p:spTree>
    <p:extLst>
      <p:ext uri="{BB962C8B-B14F-4D97-AF65-F5344CB8AC3E}">
        <p14:creationId xmlns:p14="http://schemas.microsoft.com/office/powerpoint/2010/main" val="2312658097"/>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4: Choice </a:t>
            </a:r>
            <a:br>
              <a:rPr lang="en-US" dirty="0" smtClean="0"/>
            </a:br>
            <a:r>
              <a:rPr lang="en-US" dirty="0" smtClean="0"/>
              <a:t>(Mobile Data or Map Data)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37</a:t>
            </a:fld>
            <a:endParaRPr lang="en-US" dirty="0"/>
          </a:p>
        </p:txBody>
      </p:sp>
      <p:pic>
        <p:nvPicPr>
          <p:cNvPr id="37" name="Content Placeholder 36" descr="Screen Shot 2014-12-21 at 8.30.40 PM.png"/>
          <p:cNvPicPr>
            <a:picLocks noGrp="1" noChangeAspect="1"/>
          </p:cNvPicPr>
          <p:nvPr>
            <p:ph idx="1"/>
          </p:nvPr>
        </p:nvPicPr>
        <p:blipFill>
          <a:blip r:embed="rId2">
            <a:extLst>
              <a:ext uri="{28A0092B-C50C-407E-A947-70E740481C1C}">
                <a14:useLocalDpi xmlns:a14="http://schemas.microsoft.com/office/drawing/2010/main" val="0"/>
              </a:ext>
            </a:extLst>
          </a:blip>
          <a:srcRect t="8764" b="8764"/>
          <a:stretch>
            <a:fillRect/>
          </a:stretch>
        </p:blipFill>
        <p:spPr>
          <a:xfrm>
            <a:off x="3807787" y="3694362"/>
            <a:ext cx="3951800" cy="2455564"/>
          </a:xfrm>
        </p:spPr>
      </p:pic>
      <p:pic>
        <p:nvPicPr>
          <p:cNvPr id="38" name="Picture 37"/>
          <p:cNvPicPr>
            <a:picLocks noChangeAspect="1"/>
          </p:cNvPicPr>
          <p:nvPr/>
        </p:nvPicPr>
        <p:blipFill>
          <a:blip r:embed="rId3"/>
          <a:stretch>
            <a:fillRect/>
          </a:stretch>
        </p:blipFill>
        <p:spPr>
          <a:xfrm>
            <a:off x="1172308" y="1522882"/>
            <a:ext cx="5151261" cy="1892300"/>
          </a:xfrm>
          <a:prstGeom prst="rect">
            <a:avLst/>
          </a:prstGeom>
        </p:spPr>
      </p:pic>
    </p:spTree>
    <p:extLst>
      <p:ext uri="{BB962C8B-B14F-4D97-AF65-F5344CB8AC3E}">
        <p14:creationId xmlns:p14="http://schemas.microsoft.com/office/powerpoint/2010/main" val="396580004"/>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7223615" cy="990107"/>
          </a:xfrm>
        </p:spPr>
        <p:txBody>
          <a:bodyPr/>
          <a:lstStyle/>
          <a:p>
            <a:r>
              <a:rPr lang="en-US" dirty="0"/>
              <a:t>Example: </a:t>
            </a:r>
            <a:r>
              <a:rPr lang="en-US" sz="2800" dirty="0" smtClean="0"/>
              <a:t>psureshk</a:t>
            </a:r>
            <a:r>
              <a:rPr lang="en-US" sz="2800" dirty="0"/>
              <a:t>-byte4.</a:t>
            </a:r>
            <a:r>
              <a:rPr lang="en-US" sz="2800" dirty="0" smtClean="0"/>
              <a:t>appspot.com</a:t>
            </a:r>
            <a:r>
              <a:rPr lang="en-US" dirty="0" smtClean="0"/>
              <a:t> </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38</a:t>
            </a:fld>
            <a:endParaRPr lang="en-US" dirty="0"/>
          </a:p>
        </p:txBody>
      </p:sp>
      <p:pic>
        <p:nvPicPr>
          <p:cNvPr id="7" name="Content Placeholder 6" descr="Screen Shot 2014-12-21 at 8.36.01 PM.png"/>
          <p:cNvPicPr>
            <a:picLocks noGrp="1" noChangeAspect="1"/>
          </p:cNvPicPr>
          <p:nvPr>
            <p:ph idx="1"/>
          </p:nvPr>
        </p:nvPicPr>
        <p:blipFill>
          <a:blip r:embed="rId2">
            <a:extLst>
              <a:ext uri="{28A0092B-C50C-407E-A947-70E740481C1C}">
                <a14:useLocalDpi xmlns:a14="http://schemas.microsoft.com/office/drawing/2010/main" val="0"/>
              </a:ext>
            </a:extLst>
          </a:blip>
          <a:srcRect l="13630" r="13630"/>
          <a:stretch>
            <a:fillRect/>
          </a:stretch>
        </p:blipFill>
        <p:spPr/>
      </p:pic>
    </p:spTree>
    <p:extLst>
      <p:ext uri="{BB962C8B-B14F-4D97-AF65-F5344CB8AC3E}">
        <p14:creationId xmlns:p14="http://schemas.microsoft.com/office/powerpoint/2010/main" val="4246357424"/>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5: Stats &amp; ML</a:t>
            </a:r>
            <a:endParaRPr lang="en-US" dirty="0"/>
          </a:p>
        </p:txBody>
      </p:sp>
      <p:sp>
        <p:nvSpPr>
          <p:cNvPr id="3" name="Content Placeholder 2"/>
          <p:cNvSpPr>
            <a:spLocks noGrp="1"/>
          </p:cNvSpPr>
          <p:nvPr>
            <p:ph idx="1"/>
          </p:nvPr>
        </p:nvSpPr>
        <p:spPr/>
        <p:txBody>
          <a:bodyPr/>
          <a:lstStyle/>
          <a:p>
            <a:pPr marL="0" indent="0">
              <a:buNone/>
            </a:pPr>
            <a:r>
              <a:rPr lang="en-US" dirty="0" smtClean="0"/>
              <a:t>Dealing with multiple types of comparison tests</a:t>
            </a:r>
          </a:p>
          <a:p>
            <a:pPr marL="0" indent="0">
              <a:buNone/>
            </a:pPr>
            <a:r>
              <a:rPr lang="en-US" dirty="0"/>
              <a:t>Developing a feature set to be used for </a:t>
            </a:r>
            <a:r>
              <a:rPr lang="en-US" dirty="0" smtClean="0"/>
              <a:t>prediction</a:t>
            </a:r>
            <a:endParaRPr lang="en-US" dirty="0"/>
          </a:p>
          <a:p>
            <a:pPr marL="0" indent="0">
              <a:buNone/>
            </a:pPr>
            <a:r>
              <a:rPr lang="en-US" dirty="0"/>
              <a:t>Using Naive Bayes and Decision Trees to train a classifier</a:t>
            </a:r>
          </a:p>
          <a:p>
            <a:pPr marL="0" indent="0">
              <a:buNone/>
            </a:pPr>
            <a:r>
              <a:rPr lang="en-US" dirty="0" smtClean="0"/>
              <a:t>Documenting </a:t>
            </a:r>
            <a:r>
              <a:rPr lang="en-US" dirty="0"/>
              <a:t>your findings</a:t>
            </a:r>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39</a:t>
            </a:fld>
            <a:endParaRPr lang="en-US" dirty="0"/>
          </a:p>
        </p:txBody>
      </p:sp>
    </p:spTree>
    <p:extLst>
      <p:ext uri="{BB962C8B-B14F-4D97-AF65-F5344CB8AC3E}">
        <p14:creationId xmlns:p14="http://schemas.microsoft.com/office/powerpoint/2010/main" val="71049673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Lest there be any confusion</a:t>
            </a:r>
            <a:endParaRPr lang="en-US" dirty="0"/>
          </a:p>
        </p:txBody>
      </p:sp>
      <p:sp>
        <p:nvSpPr>
          <p:cNvPr id="3" name="Subtitle 2"/>
          <p:cNvSpPr>
            <a:spLocks noGrp="1"/>
          </p:cNvSpPr>
          <p:nvPr>
            <p:ph idx="1"/>
          </p:nvPr>
        </p:nvSpPr>
        <p:spPr/>
        <p:txBody>
          <a:bodyPr/>
          <a:lstStyle/>
          <a:p>
            <a:pPr marL="0" indent="0">
              <a:buNone/>
            </a:pPr>
            <a:r>
              <a:rPr lang="en-US" dirty="0" smtClean="0"/>
              <a:t>‘Official’ title is wrong</a:t>
            </a:r>
          </a:p>
          <a:p>
            <a:pPr marL="0" indent="0">
              <a:buNone/>
            </a:pPr>
            <a:r>
              <a:rPr lang="en-US" dirty="0"/>
              <a:t>The Big Data Pipeline: Collecting and Using Big Data for Interactive </a:t>
            </a:r>
            <a:r>
              <a:rPr lang="en-US" dirty="0" smtClean="0"/>
              <a:t>Systems</a:t>
            </a:r>
          </a:p>
          <a:p>
            <a:pPr marL="0" indent="0">
              <a:buNone/>
            </a:pPr>
            <a:endParaRPr lang="en-US" dirty="0"/>
          </a:p>
          <a:p>
            <a:pPr marL="0" indent="0">
              <a:buNone/>
            </a:pPr>
            <a:r>
              <a:rPr lang="en-US" dirty="0" smtClean="0"/>
              <a:t>Many of the issues covered apply to big data, and we will touch on big data, but it is not the focus.</a:t>
            </a:r>
          </a:p>
        </p:txBody>
      </p:sp>
      <p:sp>
        <p:nvSpPr>
          <p:cNvPr id="8" name="TextBox 7"/>
          <p:cNvSpPr txBox="1"/>
          <p:nvPr/>
        </p:nvSpPr>
        <p:spPr>
          <a:xfrm>
            <a:off x="1838752" y="2199110"/>
            <a:ext cx="467195" cy="707886"/>
          </a:xfrm>
          <a:prstGeom prst="rect">
            <a:avLst/>
          </a:prstGeom>
          <a:noFill/>
        </p:spPr>
        <p:txBody>
          <a:bodyPr wrap="none" rtlCol="0">
            <a:spAutoFit/>
          </a:bodyPr>
          <a:lstStyle/>
          <a:p>
            <a:r>
              <a:rPr lang="en-US" sz="4000" b="1" dirty="0" smtClean="0">
                <a:solidFill>
                  <a:schemeClr val="accent1"/>
                </a:solidFill>
              </a:rPr>
              <a:t>X</a:t>
            </a:r>
            <a:endParaRPr lang="en-US" sz="4000" b="1" dirty="0">
              <a:solidFill>
                <a:schemeClr val="accent1"/>
              </a:solidFill>
            </a:endParaRPr>
          </a:p>
        </p:txBody>
      </p:sp>
      <p:sp>
        <p:nvSpPr>
          <p:cNvPr id="9" name="TextBox 8"/>
          <p:cNvSpPr txBox="1"/>
          <p:nvPr/>
        </p:nvSpPr>
        <p:spPr>
          <a:xfrm>
            <a:off x="1128943" y="2705453"/>
            <a:ext cx="467195" cy="707886"/>
          </a:xfrm>
          <a:prstGeom prst="rect">
            <a:avLst/>
          </a:prstGeom>
          <a:noFill/>
        </p:spPr>
        <p:txBody>
          <a:bodyPr wrap="none" rtlCol="0">
            <a:spAutoFit/>
          </a:bodyPr>
          <a:lstStyle/>
          <a:p>
            <a:r>
              <a:rPr lang="en-US" sz="4000" b="1" dirty="0" smtClean="0">
                <a:solidFill>
                  <a:schemeClr val="accent1"/>
                </a:solidFill>
              </a:rPr>
              <a:t>X</a:t>
            </a:r>
            <a:endParaRPr lang="en-US" sz="4000" b="1" dirty="0">
              <a:solidFill>
                <a:schemeClr val="accent1"/>
              </a:solidFill>
            </a:endParaRPr>
          </a:p>
        </p:txBody>
      </p:sp>
    </p:spTree>
    <p:extLst>
      <p:ext uri="{BB962C8B-B14F-4D97-AF65-F5344CB8AC3E}">
        <p14:creationId xmlns:p14="http://schemas.microsoft.com/office/powerpoint/2010/main" val="1139864424"/>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Byte 6: Work with large data</a:t>
            </a:r>
            <a:endParaRPr lang="en-US" dirty="0"/>
          </a:p>
        </p:txBody>
      </p:sp>
      <p:sp>
        <p:nvSpPr>
          <p:cNvPr id="3" name="Content Placeholder 2"/>
          <p:cNvSpPr>
            <a:spLocks noGrp="1"/>
          </p:cNvSpPr>
          <p:nvPr>
            <p:ph idx="1"/>
          </p:nvPr>
        </p:nvSpPr>
        <p:spPr/>
        <p:txBody>
          <a:bodyPr/>
          <a:lstStyle/>
          <a:p>
            <a:r>
              <a:rPr lang="en-US" dirty="0" smtClean="0"/>
              <a:t>Simple queries using Google Big Query’s version of SQL (pretty complete)</a:t>
            </a:r>
          </a:p>
          <a:p>
            <a:pPr lvl="1"/>
            <a:r>
              <a:rPr lang="en-US" dirty="0" smtClean="0"/>
              <a:t>Explore the data, develop a nice app showing it off</a:t>
            </a:r>
          </a:p>
          <a:p>
            <a:pPr lvl="1"/>
            <a:r>
              <a:rPr lang="en-US" dirty="0" smtClean="0"/>
              <a:t>Read up to understand how to work with your own data </a:t>
            </a:r>
          </a:p>
          <a:p>
            <a:r>
              <a:rPr lang="en-US" dirty="0" smtClean="0"/>
              <a:t>Will possibly be extended this year to include regression</a:t>
            </a:r>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40</a:t>
            </a:fld>
            <a:endParaRPr lang="en-US" dirty="0"/>
          </a:p>
        </p:txBody>
      </p:sp>
    </p:spTree>
    <p:extLst>
      <p:ext uri="{BB962C8B-B14F-4D97-AF65-F5344CB8AC3E}">
        <p14:creationId xmlns:p14="http://schemas.microsoft.com/office/powerpoint/2010/main" val="4248318785"/>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sz="2800" dirty="0" smtClean="0"/>
              <a:t>jianf</a:t>
            </a:r>
            <a:r>
              <a:rPr lang="en-US" sz="2800" dirty="0"/>
              <a:t>-byte6.</a:t>
            </a:r>
            <a:r>
              <a:rPr lang="en-US" sz="2800" dirty="0" smtClean="0"/>
              <a:t>appspot.com</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41</a:t>
            </a:fld>
            <a:endParaRPr lang="en-US" dirty="0"/>
          </a:p>
        </p:txBody>
      </p:sp>
      <p:pic>
        <p:nvPicPr>
          <p:cNvPr id="8" name="Content Placeholder 7" descr="Screen Shot 2014-12-21 at 8.43.19 PM.png"/>
          <p:cNvPicPr>
            <a:picLocks noGrp="1" noChangeAspect="1"/>
          </p:cNvPicPr>
          <p:nvPr>
            <p:ph idx="1"/>
          </p:nvPr>
        </p:nvPicPr>
        <p:blipFill>
          <a:blip r:embed="rId2">
            <a:extLst>
              <a:ext uri="{28A0092B-C50C-407E-A947-70E740481C1C}">
                <a14:useLocalDpi xmlns:a14="http://schemas.microsoft.com/office/drawing/2010/main" val="0"/>
              </a:ext>
            </a:extLst>
          </a:blip>
          <a:srcRect l="6829" r="6829"/>
          <a:stretch>
            <a:fillRect/>
          </a:stretch>
        </p:blipFill>
        <p:spPr/>
      </p:pic>
    </p:spTree>
    <p:extLst>
      <p:ext uri="{BB962C8B-B14F-4D97-AF65-F5344CB8AC3E}">
        <p14:creationId xmlns:p14="http://schemas.microsoft.com/office/powerpoint/2010/main" val="1988230034"/>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Several small “Byte” sized exercises </a:t>
            </a:r>
          </a:p>
          <a:p>
            <a:pPr marL="0" indent="0">
              <a:buNone/>
            </a:pPr>
            <a:r>
              <a:rPr lang="en-US" dirty="0" smtClean="0"/>
              <a:t>Two larger projects </a:t>
            </a:r>
          </a:p>
          <a:p>
            <a:r>
              <a:rPr lang="en-US" dirty="0"/>
              <a:t>F</a:t>
            </a:r>
            <a:r>
              <a:rPr lang="en-US" dirty="0" smtClean="0"/>
              <a:t>inal one very self-defined</a:t>
            </a:r>
          </a:p>
          <a:p>
            <a:r>
              <a:rPr lang="en-US" dirty="0" smtClean="0"/>
              <a:t>May be done in groups</a:t>
            </a:r>
          </a:p>
          <a:p>
            <a:r>
              <a:rPr lang="en-US" dirty="0" smtClean="0"/>
              <a:t>Peer graded with instructor feedback</a:t>
            </a:r>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42</a:t>
            </a:fld>
            <a:endParaRPr lang="en-US" dirty="0"/>
          </a:p>
        </p:txBody>
      </p:sp>
    </p:spTree>
    <p:extLst>
      <p:ext uri="{BB962C8B-B14F-4D97-AF65-F5344CB8AC3E}">
        <p14:creationId xmlns:p14="http://schemas.microsoft.com/office/powerpoint/2010/main" val="3165702779"/>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1</a:t>
            </a:r>
            <a:endParaRPr lang="en-US" dirty="0"/>
          </a:p>
        </p:txBody>
      </p:sp>
      <p:sp>
        <p:nvSpPr>
          <p:cNvPr id="3" name="Content Placeholder 2"/>
          <p:cNvSpPr>
            <a:spLocks noGrp="1"/>
          </p:cNvSpPr>
          <p:nvPr>
            <p:ph idx="1"/>
          </p:nvPr>
        </p:nvSpPr>
        <p:spPr/>
        <p:txBody>
          <a:bodyPr/>
          <a:lstStyle/>
          <a:p>
            <a:pPr marL="0" indent="0">
              <a:buNone/>
            </a:pPr>
            <a:r>
              <a:rPr lang="en-US" dirty="0"/>
              <a:t>D</a:t>
            </a:r>
            <a:r>
              <a:rPr lang="en-US" dirty="0" smtClean="0"/>
              <a:t>evelop </a:t>
            </a:r>
            <a:r>
              <a:rPr lang="en-US" dirty="0"/>
              <a:t>a data visualization that tells a story about a data set of your </a:t>
            </a:r>
            <a:r>
              <a:rPr lang="en-US" dirty="0" smtClean="0"/>
              <a:t>choice</a:t>
            </a:r>
          </a:p>
          <a:p>
            <a:pPr marL="0" indent="0">
              <a:buNone/>
            </a:pPr>
            <a:r>
              <a:rPr lang="en-US" dirty="0" smtClean="0"/>
              <a:t>Goal: </a:t>
            </a:r>
            <a:r>
              <a:rPr lang="en-US" dirty="0"/>
              <a:t>explore the art of visual </a:t>
            </a:r>
            <a:r>
              <a:rPr lang="en-US" dirty="0" smtClean="0"/>
              <a:t>portraiture </a:t>
            </a:r>
          </a:p>
          <a:p>
            <a:pPr marL="0" indent="0">
              <a:buNone/>
            </a:pPr>
            <a:r>
              <a:rPr lang="en-US" dirty="0" smtClean="0"/>
              <a:t>You </a:t>
            </a:r>
            <a:r>
              <a:rPr lang="en-US" dirty="0"/>
              <a:t>may work in groups on this </a:t>
            </a:r>
            <a:r>
              <a:rPr lang="en-US" dirty="0" smtClean="0"/>
              <a:t>project</a:t>
            </a:r>
            <a:r>
              <a:rPr lang="en-US" dirty="0"/>
              <a:t> </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43</a:t>
            </a:fld>
            <a:endParaRPr lang="en-US" dirty="0"/>
          </a:p>
        </p:txBody>
      </p:sp>
    </p:spTree>
    <p:extLst>
      <p:ext uri="{BB962C8B-B14F-4D97-AF65-F5344CB8AC3E}">
        <p14:creationId xmlns:p14="http://schemas.microsoft.com/office/powerpoint/2010/main" val="3875433784"/>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sz="2800" dirty="0"/>
              <a:t>j</a:t>
            </a:r>
            <a:r>
              <a:rPr lang="en-US" sz="2800" dirty="0" smtClean="0"/>
              <a:t>ianf</a:t>
            </a:r>
            <a:r>
              <a:rPr lang="en-US" sz="2800" dirty="0"/>
              <a:t>-proj1.</a:t>
            </a:r>
            <a:r>
              <a:rPr lang="en-US" sz="2800" dirty="0" smtClean="0"/>
              <a:t>appspot.com </a:t>
            </a:r>
            <a:endParaRPr lang="en-US" sz="2800"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44</a:t>
            </a:fld>
            <a:endParaRPr lang="en-US" dirty="0"/>
          </a:p>
        </p:txBody>
      </p:sp>
      <p:pic>
        <p:nvPicPr>
          <p:cNvPr id="8" name="Content Placeholder 7" descr="Screen Shot 2014-12-21 at 8.45.40 PM.png"/>
          <p:cNvPicPr>
            <a:picLocks noGrp="1" noChangeAspect="1"/>
          </p:cNvPicPr>
          <p:nvPr>
            <p:ph idx="1"/>
          </p:nvPr>
        </p:nvPicPr>
        <p:blipFill>
          <a:blip r:embed="rId2">
            <a:extLst>
              <a:ext uri="{28A0092B-C50C-407E-A947-70E740481C1C}">
                <a14:useLocalDpi xmlns:a14="http://schemas.microsoft.com/office/drawing/2010/main" val="0"/>
              </a:ext>
            </a:extLst>
          </a:blip>
          <a:srcRect l="7511" r="7511"/>
          <a:stretch>
            <a:fillRect/>
          </a:stretch>
        </p:blipFill>
        <p:spPr/>
      </p:pic>
    </p:spTree>
    <p:extLst>
      <p:ext uri="{BB962C8B-B14F-4D97-AF65-F5344CB8AC3E}">
        <p14:creationId xmlns:p14="http://schemas.microsoft.com/office/powerpoint/2010/main" val="1758272602"/>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Project:</a:t>
            </a:r>
            <a:endParaRPr lang="en-US" dirty="0"/>
          </a:p>
        </p:txBody>
      </p:sp>
      <p:sp>
        <p:nvSpPr>
          <p:cNvPr id="3" name="Content Placeholder 2"/>
          <p:cNvSpPr>
            <a:spLocks noGrp="1"/>
          </p:cNvSpPr>
          <p:nvPr>
            <p:ph idx="1"/>
          </p:nvPr>
        </p:nvSpPr>
        <p:spPr/>
        <p:txBody>
          <a:bodyPr/>
          <a:lstStyle/>
          <a:p>
            <a:pPr marL="0" indent="0">
              <a:buNone/>
            </a:pPr>
            <a:r>
              <a:rPr lang="en-US" dirty="0" smtClean="0"/>
              <a:t>Goal</a:t>
            </a:r>
            <a:r>
              <a:rPr lang="en-US" dirty="0"/>
              <a:t>: Develop an experience with providing end users with access to </a:t>
            </a:r>
            <a:r>
              <a:rPr lang="en-US" dirty="0" smtClean="0"/>
              <a:t>data</a:t>
            </a:r>
          </a:p>
          <a:p>
            <a:pPr marL="0" indent="0">
              <a:buNone/>
            </a:pPr>
            <a:r>
              <a:rPr lang="en-US" dirty="0" smtClean="0"/>
              <a:t>Also: Develop experience with selecting data that is effective for your goals</a:t>
            </a:r>
          </a:p>
          <a:p>
            <a:pPr marL="0" indent="0">
              <a:buNone/>
            </a:pPr>
            <a:r>
              <a:rPr lang="en-US" dirty="0" smtClean="0"/>
              <a:t>Also: Develop experience documenting your data</a:t>
            </a:r>
          </a:p>
          <a:p>
            <a:pPr marL="0" indent="0">
              <a:buNone/>
            </a:pPr>
            <a:r>
              <a:rPr lang="en-US" dirty="0" smtClean="0"/>
              <a:t>You may work in groups on this project </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45</a:t>
            </a:fld>
            <a:endParaRPr lang="en-US" dirty="0"/>
          </a:p>
        </p:txBody>
      </p:sp>
    </p:spTree>
    <p:extLst>
      <p:ext uri="{BB962C8B-B14F-4D97-AF65-F5344CB8AC3E}">
        <p14:creationId xmlns:p14="http://schemas.microsoft.com/office/powerpoint/2010/main" val="2140117021"/>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01354"/>
            <a:ext cx="7394545" cy="990107"/>
          </a:xfrm>
        </p:spPr>
        <p:txBody>
          <a:bodyPr/>
          <a:lstStyle/>
          <a:p>
            <a:r>
              <a:rPr lang="en-US" dirty="0"/>
              <a:t>Example: </a:t>
            </a:r>
            <a:r>
              <a:rPr lang="en-US" sz="2800" dirty="0" err="1" smtClean="0"/>
              <a:t>svijayap</a:t>
            </a:r>
            <a:r>
              <a:rPr lang="en-US" sz="2800" dirty="0" err="1"/>
              <a:t>-</a:t>
            </a:r>
            <a:r>
              <a:rPr lang="en-US" sz="2800" dirty="0" err="1" smtClean="0"/>
              <a:t>project.appspot.com</a:t>
            </a:r>
            <a:endParaRPr lang="en-US" sz="2800"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46</a:t>
            </a:fld>
            <a:endParaRPr lang="en-US" dirty="0"/>
          </a:p>
        </p:txBody>
      </p:sp>
      <p:pic>
        <p:nvPicPr>
          <p:cNvPr id="8" name="Content Placeholder 7" descr="Screen Shot 2014-12-21 at 8.51.52 PM.png"/>
          <p:cNvPicPr>
            <a:picLocks noGrp="1" noChangeAspect="1"/>
          </p:cNvPicPr>
          <p:nvPr>
            <p:ph idx="1"/>
          </p:nvPr>
        </p:nvPicPr>
        <p:blipFill>
          <a:blip r:embed="rId3">
            <a:extLst>
              <a:ext uri="{28A0092B-C50C-407E-A947-70E740481C1C}">
                <a14:useLocalDpi xmlns:a14="http://schemas.microsoft.com/office/drawing/2010/main" val="0"/>
              </a:ext>
            </a:extLst>
          </a:blip>
          <a:srcRect t="4017" b="4017"/>
          <a:stretch>
            <a:fillRect/>
          </a:stretch>
        </p:blipFill>
        <p:spPr/>
      </p:pic>
    </p:spTree>
    <p:extLst>
      <p:ext uri="{BB962C8B-B14F-4D97-AF65-F5344CB8AC3E}">
        <p14:creationId xmlns:p14="http://schemas.microsoft.com/office/powerpoint/2010/main" val="37994901"/>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Administrata</a:t>
            </a:r>
            <a:endParaRPr lang="en-US" dirty="0"/>
          </a:p>
        </p:txBody>
      </p:sp>
      <p:sp>
        <p:nvSpPr>
          <p:cNvPr id="3" name="Content Placeholder 2"/>
          <p:cNvSpPr>
            <a:spLocks noGrp="1"/>
          </p:cNvSpPr>
          <p:nvPr>
            <p:ph idx="1"/>
          </p:nvPr>
        </p:nvSpPr>
        <p:spPr>
          <a:xfrm>
            <a:off x="1128942" y="1847153"/>
            <a:ext cx="7640671" cy="4379976"/>
          </a:xfrm>
        </p:spPr>
        <p:txBody>
          <a:bodyPr/>
          <a:lstStyle/>
          <a:p>
            <a:pPr marL="0" indent="0">
              <a:buNone/>
            </a:pPr>
            <a:r>
              <a:rPr lang="en-US" dirty="0" smtClean="0"/>
              <a:t>Class Participation: No Phones or Laptops</a:t>
            </a:r>
          </a:p>
          <a:p>
            <a:pPr marL="0" indent="0">
              <a:buNone/>
            </a:pPr>
            <a:r>
              <a:rPr lang="en-US" dirty="0" smtClean="0"/>
              <a:t>Several small “Byte” sized exercises </a:t>
            </a:r>
          </a:p>
          <a:p>
            <a:pPr marL="0" indent="0">
              <a:buNone/>
            </a:pPr>
            <a:r>
              <a:rPr lang="en-US" dirty="0" smtClean="0"/>
              <a:t>Two to three larger projects </a:t>
            </a:r>
          </a:p>
          <a:p>
            <a:pPr marL="0" indent="0">
              <a:buNone/>
            </a:pPr>
            <a:r>
              <a:rPr lang="en-US" dirty="0" smtClean="0"/>
              <a:t>Weekly quizzes &amp; 1 take home final exam</a:t>
            </a:r>
          </a:p>
          <a:p>
            <a:r>
              <a:rPr lang="en-US" dirty="0" smtClean="0"/>
              <a:t>Quizzes small and unannounced</a:t>
            </a:r>
          </a:p>
          <a:p>
            <a:pPr marL="0" indent="0">
              <a:buNone/>
            </a:pPr>
            <a:endParaRPr lang="en-US" dirty="0" smtClean="0"/>
          </a:p>
          <a:p>
            <a:pPr marL="0" indent="0">
              <a:buNone/>
            </a:pPr>
            <a:endParaRPr lang="en-US" dirty="0" smtClean="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47</a:t>
            </a:fld>
            <a:endParaRPr lang="en-US" dirty="0"/>
          </a:p>
        </p:txBody>
      </p:sp>
    </p:spTree>
    <p:extLst>
      <p:ext uri="{BB962C8B-B14F-4D97-AF65-F5344CB8AC3E}">
        <p14:creationId xmlns:p14="http://schemas.microsoft.com/office/powerpoint/2010/main" val="3863559879"/>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Grading</a:t>
            </a:r>
            <a:endParaRPr lang="en-US" dirty="0"/>
          </a:p>
        </p:txBody>
      </p:sp>
      <p:sp>
        <p:nvSpPr>
          <p:cNvPr id="3" name="Content Placeholder 2"/>
          <p:cNvSpPr>
            <a:spLocks noGrp="1"/>
          </p:cNvSpPr>
          <p:nvPr>
            <p:ph idx="1"/>
          </p:nvPr>
        </p:nvSpPr>
        <p:spPr/>
        <p:txBody>
          <a:bodyPr/>
          <a:lstStyle/>
          <a:p>
            <a:pPr marL="0" indent="0">
              <a:buNone/>
            </a:pPr>
            <a:r>
              <a:rPr lang="en-US" dirty="0"/>
              <a:t>10%	Class </a:t>
            </a:r>
            <a:r>
              <a:rPr lang="en-US" dirty="0" smtClean="0"/>
              <a:t>Participation </a:t>
            </a:r>
            <a:endParaRPr lang="en-US" dirty="0"/>
          </a:p>
          <a:p>
            <a:pPr marL="0" indent="0">
              <a:buNone/>
            </a:pPr>
            <a:r>
              <a:rPr lang="en-US" dirty="0"/>
              <a:t>30%	Project </a:t>
            </a:r>
            <a:r>
              <a:rPr lang="en-US" dirty="0" smtClean="0"/>
              <a:t>Bytes [peer graded]</a:t>
            </a:r>
            <a:endParaRPr lang="en-US" dirty="0"/>
          </a:p>
          <a:p>
            <a:pPr marL="0" indent="0">
              <a:buNone/>
            </a:pPr>
            <a:r>
              <a:rPr lang="en-US" dirty="0"/>
              <a:t>50%	Full </a:t>
            </a:r>
            <a:r>
              <a:rPr lang="en-US" dirty="0" smtClean="0"/>
              <a:t>Projects </a:t>
            </a:r>
            <a:endParaRPr lang="en-US" dirty="0"/>
          </a:p>
          <a:p>
            <a:pPr marL="0" indent="0">
              <a:buNone/>
            </a:pPr>
            <a:r>
              <a:rPr lang="en-US" dirty="0"/>
              <a:t>10%	Final Exam</a:t>
            </a:r>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48</a:t>
            </a:fld>
            <a:endParaRPr lang="en-US" dirty="0"/>
          </a:p>
        </p:txBody>
      </p:sp>
    </p:spTree>
    <p:extLst>
      <p:ext uri="{BB962C8B-B14F-4D97-AF65-F5344CB8AC3E}">
        <p14:creationId xmlns:p14="http://schemas.microsoft.com/office/powerpoint/2010/main" val="4068124664"/>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Pre-requisites</a:t>
            </a:r>
            <a:endParaRPr lang="en-US" dirty="0"/>
          </a:p>
        </p:txBody>
      </p:sp>
      <p:sp>
        <p:nvSpPr>
          <p:cNvPr id="3" name="Content Placeholder 2"/>
          <p:cNvSpPr>
            <a:spLocks noGrp="1"/>
          </p:cNvSpPr>
          <p:nvPr>
            <p:ph idx="1"/>
          </p:nvPr>
        </p:nvSpPr>
        <p:spPr/>
        <p:txBody>
          <a:bodyPr/>
          <a:lstStyle/>
          <a:p>
            <a:pPr marL="0" indent="0">
              <a:buNone/>
            </a:pPr>
            <a:r>
              <a:rPr lang="en-US" dirty="0" smtClean="0"/>
              <a:t>Aim to engage a range of programming abilities (primarily using python)</a:t>
            </a:r>
          </a:p>
          <a:p>
            <a:pPr marL="0" indent="0">
              <a:buNone/>
            </a:pPr>
            <a:r>
              <a:rPr lang="en-US" dirty="0" smtClean="0"/>
              <a:t>Comfort with programming and debugging important</a:t>
            </a:r>
          </a:p>
          <a:p>
            <a:pPr marL="0" indent="0">
              <a:buNone/>
            </a:pPr>
            <a:r>
              <a:rPr lang="en-US" dirty="0" smtClean="0"/>
              <a:t>Byte 1 (first assignment) will help you judge: </a:t>
            </a:r>
            <a:r>
              <a:rPr lang="en-US" i="1" dirty="0" smtClean="0"/>
              <a:t>due Monday </a:t>
            </a:r>
            <a:r>
              <a:rPr lang="en-US" dirty="0" smtClean="0"/>
              <a:t>for this reason</a:t>
            </a:r>
          </a:p>
          <a:p>
            <a:pPr marL="0" indent="0">
              <a:buNone/>
            </a:pPr>
            <a:r>
              <a:rPr lang="en-US" dirty="0"/>
              <a:t>We </a:t>
            </a:r>
            <a:r>
              <a:rPr lang="en-US" dirty="0" smtClean="0"/>
              <a:t>assume </a:t>
            </a:r>
            <a:r>
              <a:rPr lang="en-US" dirty="0"/>
              <a:t>no background in machine learning, databases, or </a:t>
            </a:r>
            <a:r>
              <a:rPr lang="en-US" dirty="0" smtClean="0"/>
              <a:t>statistics.</a:t>
            </a:r>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49</a:t>
            </a:fld>
            <a:endParaRPr lang="en-US" dirty="0"/>
          </a:p>
        </p:txBody>
      </p:sp>
    </p:spTree>
    <p:extLst>
      <p:ext uri="{BB962C8B-B14F-4D97-AF65-F5344CB8AC3E}">
        <p14:creationId xmlns:p14="http://schemas.microsoft.com/office/powerpoint/2010/main" val="106551368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Stay in the room if you want to</a:t>
            </a:r>
            <a:endParaRPr lang="en-US" dirty="0"/>
          </a:p>
        </p:txBody>
      </p:sp>
      <p:sp>
        <p:nvSpPr>
          <p:cNvPr id="3" name="Content Placeholder 2"/>
          <p:cNvSpPr>
            <a:spLocks noGrp="1"/>
          </p:cNvSpPr>
          <p:nvPr>
            <p:ph idx="1"/>
          </p:nvPr>
        </p:nvSpPr>
        <p:spPr/>
        <p:txBody>
          <a:bodyPr/>
          <a:lstStyle/>
          <a:p>
            <a:pPr marL="0" indent="0">
              <a:buNone/>
            </a:pPr>
            <a:r>
              <a:rPr lang="en-US" dirty="0" smtClean="0"/>
              <a:t>Learn about problems with data collection, use and interpretation</a:t>
            </a:r>
          </a:p>
          <a:p>
            <a:pPr marL="0" indent="0">
              <a:buNone/>
            </a:pPr>
            <a:r>
              <a:rPr lang="en-US" dirty="0" smtClean="0"/>
              <a:t>Learn about techniques for visualizing and interpretation of data</a:t>
            </a:r>
          </a:p>
          <a:p>
            <a:pPr marL="0" indent="0">
              <a:buNone/>
            </a:pPr>
            <a:r>
              <a:rPr lang="en-US" dirty="0" smtClean="0"/>
              <a:t>Explore applied examples of data use</a:t>
            </a:r>
          </a:p>
          <a:p>
            <a:pPr marL="0" indent="0">
              <a:buNone/>
            </a:pPr>
            <a:r>
              <a:rPr lang="en-US" dirty="0" smtClean="0"/>
              <a:t>Explore the end user experience of data</a:t>
            </a:r>
          </a:p>
          <a:p>
            <a:pPr marL="0" indent="0">
              <a:buNone/>
            </a:pPr>
            <a:r>
              <a:rPr lang="en-US" dirty="0" smtClean="0"/>
              <a:t>Develop a portfolio of data-driven applications</a:t>
            </a:r>
          </a:p>
          <a:p>
            <a:pPr marL="0" indent="0">
              <a:buNone/>
            </a:pPr>
            <a:endParaRPr lang="en-US" dirty="0" smtClean="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spTree>
    <p:extLst>
      <p:ext uri="{BB962C8B-B14F-4D97-AF65-F5344CB8AC3E}">
        <p14:creationId xmlns:p14="http://schemas.microsoft.com/office/powerpoint/2010/main" val="1357909435"/>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details</a:t>
            </a:r>
            <a:endParaRPr lang="en-US" dirty="0"/>
          </a:p>
        </p:txBody>
      </p:sp>
      <p:sp>
        <p:nvSpPr>
          <p:cNvPr id="3" name="Content Placeholder 2"/>
          <p:cNvSpPr>
            <a:spLocks noGrp="1"/>
          </p:cNvSpPr>
          <p:nvPr>
            <p:ph idx="1"/>
          </p:nvPr>
        </p:nvSpPr>
        <p:spPr/>
        <p:txBody>
          <a:bodyPr/>
          <a:lstStyle/>
          <a:p>
            <a:pPr marL="0" indent="0">
              <a:buNone/>
            </a:pPr>
            <a:r>
              <a:rPr lang="en-US" dirty="0" smtClean="0"/>
              <a:t>Large class, small staff (just me right now!)</a:t>
            </a:r>
          </a:p>
          <a:p>
            <a:pPr marL="0" indent="0">
              <a:buNone/>
            </a:pPr>
            <a:endParaRPr lang="en-US" dirty="0"/>
          </a:p>
          <a:p>
            <a:pPr marL="0" indent="0">
              <a:buNone/>
            </a:pPr>
            <a:r>
              <a:rPr lang="en-US" dirty="0" smtClean="0"/>
              <a:t>Other Details</a:t>
            </a:r>
          </a:p>
          <a:p>
            <a:r>
              <a:rPr lang="en-US" dirty="0" smtClean="0"/>
              <a:t>Some Guest lectures still TBD</a:t>
            </a:r>
          </a:p>
          <a:p>
            <a:r>
              <a:rPr lang="en-US" dirty="0" smtClean="0"/>
              <a:t>In-class Hack Sessions &amp; Presentations for Instructor Feedback</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50</a:t>
            </a:fld>
            <a:endParaRPr lang="en-US" dirty="0"/>
          </a:p>
        </p:txBody>
      </p:sp>
    </p:spTree>
    <p:extLst>
      <p:ext uri="{BB962C8B-B14F-4D97-AF65-F5344CB8AC3E}">
        <p14:creationId xmlns:p14="http://schemas.microsoft.com/office/powerpoint/2010/main" val="509994836"/>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Texts</a:t>
            </a:r>
            <a:endParaRPr lang="en-US" dirty="0"/>
          </a:p>
        </p:txBody>
      </p:sp>
      <p:pic>
        <p:nvPicPr>
          <p:cNvPr id="8" name="Content Placeholder 7"/>
          <p:cNvPicPr>
            <a:picLocks noGrp="1" noChangeAspect="1"/>
          </p:cNvPicPr>
          <p:nvPr>
            <p:ph idx="1"/>
          </p:nvPr>
        </p:nvPicPr>
        <p:blipFill>
          <a:blip r:embed="rId2"/>
          <a:srcRect l="-70525" r="-70525"/>
          <a:stretch>
            <a:fillRect/>
          </a:stretch>
        </p:blipFill>
        <p:spPr>
          <a:xfrm>
            <a:off x="-649057" y="2188301"/>
            <a:ext cx="7048804" cy="4379976"/>
          </a:xfrm>
        </p:spPr>
      </p:pic>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51</a:t>
            </a:fld>
            <a:endParaRPr lang="en-US" dirty="0"/>
          </a:p>
        </p:txBody>
      </p:sp>
      <p:pic>
        <p:nvPicPr>
          <p:cNvPr id="10" name="Picture 9"/>
          <p:cNvPicPr>
            <a:picLocks noChangeAspect="1"/>
          </p:cNvPicPr>
          <p:nvPr/>
        </p:nvPicPr>
        <p:blipFill>
          <a:blip r:embed="rId3"/>
          <a:stretch>
            <a:fillRect/>
          </a:stretch>
        </p:blipFill>
        <p:spPr>
          <a:xfrm>
            <a:off x="4969934" y="2188301"/>
            <a:ext cx="3207813" cy="4209364"/>
          </a:xfrm>
          <a:prstGeom prst="rect">
            <a:avLst/>
          </a:prstGeom>
        </p:spPr>
      </p:pic>
    </p:spTree>
    <p:extLst>
      <p:ext uri="{BB962C8B-B14F-4D97-AF65-F5344CB8AC3E}">
        <p14:creationId xmlns:p14="http://schemas.microsoft.com/office/powerpoint/2010/main" val="4276701707"/>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4736" y="632448"/>
            <a:ext cx="6280441" cy="990107"/>
          </a:xfrm>
        </p:spPr>
        <p:txBody>
          <a:bodyPr/>
          <a:lstStyle/>
          <a:p>
            <a:r>
              <a:rPr lang="en-US" dirty="0" smtClean="0"/>
              <a:t>More books to </a:t>
            </a:r>
            <a:br>
              <a:rPr lang="en-US" dirty="0" smtClean="0"/>
            </a:br>
            <a:r>
              <a:rPr lang="en-US" dirty="0" smtClean="0"/>
              <a:t>consider</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52</a:t>
            </a:fld>
            <a:endParaRPr lang="en-US" dirty="0"/>
          </a:p>
        </p:txBody>
      </p:sp>
      <p:pic>
        <p:nvPicPr>
          <p:cNvPr id="9" name="Picture 8"/>
          <p:cNvPicPr>
            <a:picLocks noChangeAspect="1"/>
          </p:cNvPicPr>
          <p:nvPr/>
        </p:nvPicPr>
        <p:blipFill>
          <a:blip r:embed="rId2"/>
          <a:stretch>
            <a:fillRect/>
          </a:stretch>
        </p:blipFill>
        <p:spPr>
          <a:xfrm>
            <a:off x="-127000" y="2202887"/>
            <a:ext cx="3810000" cy="3810000"/>
          </a:xfrm>
          <a:prstGeom prst="rect">
            <a:avLst/>
          </a:prstGeom>
        </p:spPr>
      </p:pic>
      <p:pic>
        <p:nvPicPr>
          <p:cNvPr id="10" name="Picture 9"/>
          <p:cNvPicPr>
            <a:picLocks noChangeAspect="1"/>
          </p:cNvPicPr>
          <p:nvPr/>
        </p:nvPicPr>
        <p:blipFill>
          <a:blip r:embed="rId3"/>
          <a:stretch>
            <a:fillRect/>
          </a:stretch>
        </p:blipFill>
        <p:spPr>
          <a:xfrm>
            <a:off x="5842000" y="3847537"/>
            <a:ext cx="3302000" cy="4330700"/>
          </a:xfrm>
          <a:prstGeom prst="rect">
            <a:avLst/>
          </a:prstGeom>
        </p:spPr>
      </p:pic>
      <p:pic>
        <p:nvPicPr>
          <p:cNvPr id="8" name="Content Placeholder 7"/>
          <p:cNvPicPr>
            <a:picLocks noGrp="1" noChangeAspect="1"/>
          </p:cNvPicPr>
          <p:nvPr>
            <p:ph idx="1"/>
          </p:nvPr>
        </p:nvPicPr>
        <p:blipFill>
          <a:blip r:embed="rId4">
            <a:clrChange>
              <a:clrFrom>
                <a:srgbClr val="FFFFFF"/>
              </a:clrFrom>
              <a:clrTo>
                <a:srgbClr val="FFFFFF">
                  <a:alpha val="0"/>
                </a:srgbClr>
              </a:clrTo>
            </a:clrChange>
          </a:blip>
          <a:srcRect l="-30466" r="-30466"/>
          <a:stretch>
            <a:fillRect/>
          </a:stretch>
        </p:blipFill>
        <p:spPr>
          <a:xfrm>
            <a:off x="893047" y="2380951"/>
            <a:ext cx="7048804" cy="4379976"/>
          </a:xfrm>
        </p:spPr>
      </p:pic>
      <p:pic>
        <p:nvPicPr>
          <p:cNvPr id="3" name="Picture 2" descr="Screen Shot 2014-01-30 at 5.22.09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30315" y="712695"/>
            <a:ext cx="3013685" cy="3983122"/>
          </a:xfrm>
          <a:prstGeom prst="rect">
            <a:avLst/>
          </a:prstGeom>
        </p:spPr>
      </p:pic>
      <p:pic>
        <p:nvPicPr>
          <p:cNvPr id="7" name="Picture 6"/>
          <p:cNvPicPr>
            <a:picLocks noChangeAspect="1"/>
          </p:cNvPicPr>
          <p:nvPr/>
        </p:nvPicPr>
        <p:blipFill>
          <a:blip r:embed="rId6"/>
          <a:stretch>
            <a:fillRect/>
          </a:stretch>
        </p:blipFill>
        <p:spPr>
          <a:xfrm>
            <a:off x="4191000" y="215601"/>
            <a:ext cx="3302000" cy="4330700"/>
          </a:xfrm>
          <a:prstGeom prst="rect">
            <a:avLst/>
          </a:prstGeom>
        </p:spPr>
      </p:pic>
    </p:spTree>
    <p:extLst>
      <p:ext uri="{BB962C8B-B14F-4D97-AF65-F5344CB8AC3E}">
        <p14:creationId xmlns:p14="http://schemas.microsoft.com/office/powerpoint/2010/main" val="3284521246"/>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the class</a:t>
            </a:r>
            <a:endParaRPr lang="en-US" dirty="0"/>
          </a:p>
        </p:txBody>
      </p:sp>
      <p:sp>
        <p:nvSpPr>
          <p:cNvPr id="3" name="Content Placeholder 2"/>
          <p:cNvSpPr>
            <a:spLocks noGrp="1"/>
          </p:cNvSpPr>
          <p:nvPr>
            <p:ph idx="1"/>
          </p:nvPr>
        </p:nvSpPr>
        <p:spPr/>
        <p:txBody>
          <a:bodyPr/>
          <a:lstStyle/>
          <a:p>
            <a:pPr marL="0" indent="0">
              <a:buNone/>
            </a:pPr>
            <a:r>
              <a:rPr lang="en-US" dirty="0" err="1" smtClean="0"/>
              <a:t>Data.cmubi.org</a:t>
            </a:r>
            <a:endParaRPr lang="en-US" dirty="0" smtClean="0"/>
          </a:p>
          <a:p>
            <a:pPr marL="0" indent="0">
              <a:buNone/>
            </a:pPr>
            <a:r>
              <a:rPr lang="en-US" dirty="0"/>
              <a:t>https://github.com/jmankoff/data</a:t>
            </a:r>
            <a:r>
              <a:rPr lang="en-US" dirty="0" smtClean="0"/>
              <a:t>/</a:t>
            </a:r>
          </a:p>
          <a:p>
            <a:pPr marL="0" indent="0">
              <a:buNone/>
            </a:pPr>
            <a:r>
              <a:rPr lang="en-US" dirty="0"/>
              <a:t>https://</a:t>
            </a:r>
            <a:r>
              <a:rPr lang="en-US" dirty="0" err="1"/>
              <a:t>piazza.com</a:t>
            </a:r>
            <a:r>
              <a:rPr lang="en-US" dirty="0"/>
              <a:t>/</a:t>
            </a:r>
            <a:r>
              <a:rPr lang="en-US" dirty="0" err="1"/>
              <a:t>cmu</a:t>
            </a:r>
            <a:r>
              <a:rPr lang="en-US" dirty="0"/>
              <a:t>/spring2015/05839/</a:t>
            </a:r>
            <a:r>
              <a:rPr lang="en-US" dirty="0" smtClean="0"/>
              <a:t>home</a:t>
            </a:r>
          </a:p>
          <a:p>
            <a:pPr marL="0" indent="0">
              <a:buNone/>
            </a:pPr>
            <a:r>
              <a:rPr lang="en-US" dirty="0" smtClean="0"/>
              <a:t>Blackboard</a:t>
            </a:r>
          </a:p>
          <a:p>
            <a:pPr marL="0" indent="0">
              <a:buNone/>
            </a:pPr>
            <a:endParaRPr lang="en-US" dirty="0" smtClean="0"/>
          </a:p>
          <a:p>
            <a:pPr marL="0" indent="0">
              <a:buNone/>
            </a:pPr>
            <a:r>
              <a:rPr lang="en-US" dirty="0" smtClean="0"/>
              <a:t>Note: Version control is your </a:t>
            </a:r>
            <a:r>
              <a:rPr lang="en-US" i="1" dirty="0" smtClean="0"/>
              <a:t>friend!!! </a:t>
            </a:r>
            <a:r>
              <a:rPr lang="en-US" dirty="0" smtClean="0"/>
              <a:t>You should consider joining </a:t>
            </a:r>
            <a:r>
              <a:rPr lang="en-US" dirty="0" err="1" smtClean="0"/>
              <a:t>github</a:t>
            </a:r>
            <a:r>
              <a:rPr lang="en-US" dirty="0" smtClean="0"/>
              <a:t> now, you will be required to use it for the bigger projects.</a:t>
            </a:r>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53</a:t>
            </a:fld>
            <a:endParaRPr lang="en-US" dirty="0"/>
          </a:p>
        </p:txBody>
      </p:sp>
    </p:spTree>
    <p:extLst>
      <p:ext uri="{BB962C8B-B14F-4D97-AF65-F5344CB8AC3E}">
        <p14:creationId xmlns:p14="http://schemas.microsoft.com/office/powerpoint/2010/main" val="4036931253"/>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find me</a:t>
            </a:r>
            <a:endParaRPr lang="en-US" dirty="0"/>
          </a:p>
        </p:txBody>
      </p:sp>
      <p:sp>
        <p:nvSpPr>
          <p:cNvPr id="3" name="Content Placeholder 2"/>
          <p:cNvSpPr>
            <a:spLocks noGrp="1"/>
          </p:cNvSpPr>
          <p:nvPr>
            <p:ph idx="1"/>
          </p:nvPr>
        </p:nvSpPr>
        <p:spPr/>
        <p:txBody>
          <a:bodyPr/>
          <a:lstStyle/>
          <a:p>
            <a:pPr marL="0" indent="0">
              <a:buNone/>
            </a:pPr>
            <a:r>
              <a:rPr lang="en-US" dirty="0" smtClean="0"/>
              <a:t>Newell </a:t>
            </a:r>
            <a:r>
              <a:rPr lang="en-US" dirty="0"/>
              <a:t>Simon Hall </a:t>
            </a:r>
            <a:r>
              <a:rPr lang="en-US" dirty="0" smtClean="0"/>
              <a:t>3612E</a:t>
            </a:r>
          </a:p>
          <a:p>
            <a:pPr marL="0" indent="0">
              <a:buNone/>
            </a:pPr>
            <a:r>
              <a:rPr lang="en-US" dirty="0" smtClean="0"/>
              <a:t>Office Hours: 12-12:45 on Tuesdays</a:t>
            </a:r>
          </a:p>
          <a:p>
            <a:pPr marL="0" indent="0">
              <a:buNone/>
            </a:pPr>
            <a:r>
              <a:rPr lang="en-US" dirty="0" smtClean="0"/>
              <a:t>Schedule: </a:t>
            </a:r>
            <a:r>
              <a:rPr lang="en-US" dirty="0" err="1" smtClean="0"/>
              <a:t>data.cmubi.org</a:t>
            </a:r>
            <a:r>
              <a:rPr lang="en-US" dirty="0" smtClean="0"/>
              <a:t>/calendar </a:t>
            </a:r>
          </a:p>
          <a:p>
            <a:pPr marL="0" indent="0">
              <a:buNone/>
            </a:pPr>
            <a:r>
              <a:rPr lang="en-US" dirty="0" smtClean="0"/>
              <a:t>Email: </a:t>
            </a:r>
            <a:r>
              <a:rPr lang="en-US" dirty="0" err="1" smtClean="0"/>
              <a:t>jmankoff@cs.cmu.edu</a:t>
            </a:r>
            <a:endParaRPr lang="en-US" dirty="0" smtClean="0"/>
          </a:p>
          <a:p>
            <a:pPr lvl="1"/>
            <a:r>
              <a:rPr lang="en-US" dirty="0" smtClean="0"/>
              <a:t>Yes or no questions please</a:t>
            </a:r>
          </a:p>
          <a:p>
            <a:pPr lvl="1"/>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54</a:t>
            </a:fld>
            <a:endParaRPr lang="en-US" dirty="0"/>
          </a:p>
        </p:txBody>
      </p:sp>
    </p:spTree>
    <p:extLst>
      <p:ext uri="{BB962C8B-B14F-4D97-AF65-F5344CB8AC3E}">
        <p14:creationId xmlns:p14="http://schemas.microsoft.com/office/powerpoint/2010/main" val="322853770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Data Related degrees at CMU</a:t>
            </a:r>
            <a:endParaRPr lang="en-US" dirty="0"/>
          </a:p>
        </p:txBody>
      </p:sp>
      <p:sp>
        <p:nvSpPr>
          <p:cNvPr id="10" name="Content Placeholder 9"/>
          <p:cNvSpPr>
            <a:spLocks noGrp="1"/>
          </p:cNvSpPr>
          <p:nvPr>
            <p:ph idx="1"/>
          </p:nvPr>
        </p:nvSpPr>
        <p:spPr/>
        <p:txBody>
          <a:bodyPr/>
          <a:lstStyle/>
          <a:p>
            <a:pPr marL="0" indent="0">
              <a:buNone/>
            </a:pPr>
            <a:endParaRPr lang="en-US" dirty="0"/>
          </a:p>
          <a:p>
            <a:pPr marL="0" indent="0">
              <a:buNone/>
            </a:pP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a:t>
            </a:fld>
            <a:endParaRPr lang="en-US" dirty="0"/>
          </a:p>
        </p:txBody>
      </p:sp>
      <p:sp>
        <p:nvSpPr>
          <p:cNvPr id="11" name="TextBox 10"/>
          <p:cNvSpPr txBox="1"/>
          <p:nvPr/>
        </p:nvSpPr>
        <p:spPr>
          <a:xfrm>
            <a:off x="875514" y="1200822"/>
            <a:ext cx="4480714" cy="646331"/>
          </a:xfrm>
          <a:prstGeom prst="rect">
            <a:avLst/>
          </a:prstGeom>
          <a:noFill/>
        </p:spPr>
        <p:txBody>
          <a:bodyPr wrap="none" rtlCol="0">
            <a:spAutoFit/>
          </a:bodyPr>
          <a:lstStyle/>
          <a:p>
            <a:r>
              <a:rPr lang="en-US" dirty="0">
                <a:hlinkClick r:id="rId3"/>
              </a:rPr>
              <a:t>http://www.cmu.edu/graduate/data-science/</a:t>
            </a:r>
            <a:endParaRPr lang="en-US" dirty="0"/>
          </a:p>
          <a:p>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1307796382"/>
              </p:ext>
            </p:extLst>
          </p:nvPr>
        </p:nvGraphicFramePr>
        <p:xfrm>
          <a:off x="1" y="1933506"/>
          <a:ext cx="9144000" cy="4568715"/>
        </p:xfrm>
        <a:graphic>
          <a:graphicData uri="http://schemas.openxmlformats.org/drawingml/2006/table">
            <a:tbl>
              <a:tblPr firstRow="1" bandRow="1">
                <a:tableStyleId>{5C22544A-7EE6-4342-B048-85BDC9FD1C3A}</a:tableStyleId>
              </a:tblPr>
              <a:tblGrid>
                <a:gridCol w="1340256"/>
                <a:gridCol w="2430861"/>
                <a:gridCol w="963194"/>
                <a:gridCol w="2236394"/>
                <a:gridCol w="2173295"/>
              </a:tblGrid>
              <a:tr h="414234">
                <a:tc>
                  <a:txBody>
                    <a:bodyPr/>
                    <a:lstStyle/>
                    <a:p>
                      <a:r>
                        <a:rPr lang="en-US" dirty="0" smtClean="0"/>
                        <a:t>College</a:t>
                      </a:r>
                      <a:endParaRPr lang="en-US" dirty="0"/>
                    </a:p>
                  </a:txBody>
                  <a:tcPr/>
                </a:tc>
                <a:tc>
                  <a:txBody>
                    <a:bodyPr/>
                    <a:lstStyle/>
                    <a:p>
                      <a:r>
                        <a:rPr lang="en-US" dirty="0" smtClean="0"/>
                        <a:t>Degree</a:t>
                      </a:r>
                      <a:endParaRPr lang="en-US" dirty="0"/>
                    </a:p>
                  </a:txBody>
                  <a:tcPr/>
                </a:tc>
                <a:tc>
                  <a:txBody>
                    <a:bodyPr/>
                    <a:lstStyle/>
                    <a:p>
                      <a:r>
                        <a:rPr lang="en-US" dirty="0" smtClean="0"/>
                        <a:t>Length (</a:t>
                      </a:r>
                      <a:r>
                        <a:rPr lang="en-US" dirty="0" err="1" smtClean="0"/>
                        <a:t>yrs</a:t>
                      </a:r>
                      <a:r>
                        <a:rPr lang="en-US" dirty="0" smtClean="0"/>
                        <a:t>)</a:t>
                      </a:r>
                      <a:endParaRPr lang="en-US" dirty="0"/>
                    </a:p>
                  </a:txBody>
                  <a:tcPr/>
                </a:tc>
                <a:tc>
                  <a:txBody>
                    <a:bodyPr/>
                    <a:lstStyle/>
                    <a:p>
                      <a:r>
                        <a:rPr lang="en-US" dirty="0" smtClean="0"/>
                        <a:t>Background</a:t>
                      </a:r>
                      <a:endParaRPr lang="en-US" dirty="0"/>
                    </a:p>
                  </a:txBody>
                  <a:tcPr/>
                </a:tc>
                <a:tc>
                  <a:txBody>
                    <a:bodyPr/>
                    <a:lstStyle/>
                    <a:p>
                      <a:r>
                        <a:rPr lang="en-US" dirty="0" smtClean="0"/>
                        <a:t>Jobs</a:t>
                      </a:r>
                      <a:endParaRPr lang="en-US" dirty="0"/>
                    </a:p>
                  </a:txBody>
                  <a:tcPr/>
                </a:tc>
              </a:tr>
              <a:tr h="433519">
                <a:tc rowSpan="2">
                  <a:txBody>
                    <a:bodyPr/>
                    <a:lstStyle/>
                    <a:p>
                      <a:r>
                        <a:rPr lang="en-US" dirty="0" smtClean="0"/>
                        <a:t>Heinz</a:t>
                      </a:r>
                      <a:endParaRPr lang="en-US" dirty="0"/>
                    </a:p>
                  </a:txBody>
                  <a:tcPr/>
                </a:tc>
                <a:tc>
                  <a:txBody>
                    <a:bodyPr/>
                    <a:lstStyle/>
                    <a:p>
                      <a:r>
                        <a:rPr lang="en-US" dirty="0" smtClean="0"/>
                        <a:t>MS</a:t>
                      </a:r>
                      <a:r>
                        <a:rPr lang="en-US" baseline="0" dirty="0" smtClean="0"/>
                        <a:t> in Public Policy (Analytics Track)</a:t>
                      </a:r>
                      <a:endParaRPr lang="en-US" dirty="0"/>
                    </a:p>
                  </a:txBody>
                  <a:tcPr/>
                </a:tc>
                <a:tc>
                  <a:txBody>
                    <a:bodyPr/>
                    <a:lstStyle/>
                    <a:p>
                      <a:r>
                        <a:rPr lang="en-US" dirty="0" smtClean="0"/>
                        <a:t>2</a:t>
                      </a:r>
                      <a:endParaRPr lang="en-US" dirty="0"/>
                    </a:p>
                  </a:txBody>
                  <a:tcPr/>
                </a:tc>
                <a:tc>
                  <a:txBody>
                    <a:bodyPr/>
                    <a:lstStyle/>
                    <a:p>
                      <a:r>
                        <a:rPr lang="en-US" dirty="0" smtClean="0"/>
                        <a:t>Business/science/tech</a:t>
                      </a:r>
                      <a:endParaRPr lang="en-US" dirty="0"/>
                    </a:p>
                  </a:txBody>
                  <a:tcPr/>
                </a:tc>
                <a:tc>
                  <a:txBody>
                    <a:bodyPr/>
                    <a:lstStyle/>
                    <a:p>
                      <a:r>
                        <a:rPr lang="en-US" dirty="0" smtClean="0"/>
                        <a:t>Think tanks</a:t>
                      </a:r>
                      <a:endParaRPr lang="en-US" dirty="0"/>
                    </a:p>
                  </a:txBody>
                  <a:tcPr/>
                </a:tc>
              </a:tr>
              <a:tr h="433519">
                <a:tc vMerge="1">
                  <a:txBody>
                    <a:bodyPr/>
                    <a:lstStyle/>
                    <a:p>
                      <a:endParaRPr lang="en-US" dirty="0"/>
                    </a:p>
                  </a:txBody>
                  <a:tcPr/>
                </a:tc>
                <a:tc>
                  <a:txBody>
                    <a:bodyPr/>
                    <a:lstStyle/>
                    <a:p>
                      <a:r>
                        <a:rPr lang="en-US" dirty="0" smtClean="0"/>
                        <a:t>MISM (Business Intelligence &amp; Analytics</a:t>
                      </a:r>
                      <a:r>
                        <a:rPr lang="en-US" baseline="0" dirty="0" smtClean="0"/>
                        <a:t> track)</a:t>
                      </a:r>
                      <a:endParaRPr lang="en-US" dirty="0"/>
                    </a:p>
                  </a:txBody>
                  <a:tcPr/>
                </a:tc>
                <a:tc>
                  <a:txBody>
                    <a:bodyPr/>
                    <a:lstStyle/>
                    <a:p>
                      <a:r>
                        <a:rPr lang="en-US" dirty="0" smtClean="0"/>
                        <a:t>1.5 </a:t>
                      </a:r>
                      <a:endParaRPr lang="en-US" dirty="0"/>
                    </a:p>
                  </a:txBody>
                  <a:tcPr/>
                </a:tc>
                <a:tc>
                  <a:txBody>
                    <a:bodyPr/>
                    <a:lstStyle/>
                    <a:p>
                      <a:r>
                        <a:rPr lang="en-US" dirty="0" smtClean="0"/>
                        <a:t>Technical Degree/</a:t>
                      </a:r>
                      <a:r>
                        <a:rPr lang="en-US" dirty="0" err="1" smtClean="0"/>
                        <a:t>Wk</a:t>
                      </a:r>
                      <a:r>
                        <a:rPr lang="en-US" dirty="0" smtClean="0"/>
                        <a:t> Experience</a:t>
                      </a:r>
                      <a:endParaRPr lang="en-US" dirty="0"/>
                    </a:p>
                  </a:txBody>
                  <a:tcPr/>
                </a:tc>
                <a:tc>
                  <a:txBody>
                    <a:bodyPr/>
                    <a:lstStyle/>
                    <a:p>
                      <a:r>
                        <a:rPr lang="en-US" dirty="0" smtClean="0"/>
                        <a:t>Finance/IT</a:t>
                      </a:r>
                      <a:endParaRPr lang="en-US" dirty="0"/>
                    </a:p>
                  </a:txBody>
                  <a:tcPr/>
                </a:tc>
              </a:tr>
              <a:tr h="433519">
                <a:tc>
                  <a:txBody>
                    <a:bodyPr/>
                    <a:lstStyle/>
                    <a:p>
                      <a:r>
                        <a:rPr lang="en-US" dirty="0" err="1" smtClean="0"/>
                        <a:t>Tepper</a:t>
                      </a:r>
                      <a:endParaRPr lang="en-US" dirty="0"/>
                    </a:p>
                  </a:txBody>
                  <a:tcPr/>
                </a:tc>
                <a:tc>
                  <a:txBody>
                    <a:bodyPr/>
                    <a:lstStyle/>
                    <a:p>
                      <a:r>
                        <a:rPr lang="en-US" dirty="0" smtClean="0"/>
                        <a:t>MBA (Analytics</a:t>
                      </a:r>
                      <a:r>
                        <a:rPr lang="en-US" baseline="0" dirty="0" smtClean="0"/>
                        <a:t> track)</a:t>
                      </a:r>
                      <a:endParaRPr lang="en-US" dirty="0"/>
                    </a:p>
                  </a:txBody>
                  <a:tcPr/>
                </a:tc>
                <a:tc>
                  <a:txBody>
                    <a:bodyPr/>
                    <a:lstStyle/>
                    <a:p>
                      <a:r>
                        <a:rPr lang="en-US" dirty="0" smtClean="0"/>
                        <a:t>2</a:t>
                      </a:r>
                      <a:endParaRPr lang="en-US" dirty="0"/>
                    </a:p>
                  </a:txBody>
                  <a:tcPr/>
                </a:tc>
                <a:tc>
                  <a:txBody>
                    <a:bodyPr/>
                    <a:lstStyle/>
                    <a:p>
                      <a:r>
                        <a:rPr lang="en-US" dirty="0" smtClean="0"/>
                        <a:t>Diverse</a:t>
                      </a:r>
                      <a:endParaRPr lang="en-US" dirty="0"/>
                    </a:p>
                  </a:txBody>
                  <a:tcPr/>
                </a:tc>
                <a:tc>
                  <a:txBody>
                    <a:bodyPr/>
                    <a:lstStyle/>
                    <a:p>
                      <a:r>
                        <a:rPr lang="en-US" dirty="0" smtClean="0"/>
                        <a:t>Finance/IT/</a:t>
                      </a:r>
                      <a:endParaRPr lang="en-US" dirty="0"/>
                    </a:p>
                  </a:txBody>
                  <a:tcPr/>
                </a:tc>
              </a:tr>
              <a:tr h="433519">
                <a:tc>
                  <a:txBody>
                    <a:bodyPr/>
                    <a:lstStyle/>
                    <a:p>
                      <a:r>
                        <a:rPr lang="en-US" dirty="0" smtClean="0"/>
                        <a:t>LTI</a:t>
                      </a:r>
                      <a:endParaRPr lang="en-US" dirty="0"/>
                    </a:p>
                  </a:txBody>
                  <a:tcPr/>
                </a:tc>
                <a:tc>
                  <a:txBody>
                    <a:bodyPr/>
                    <a:lstStyle/>
                    <a:p>
                      <a:r>
                        <a:rPr lang="en-US" dirty="0" smtClean="0"/>
                        <a:t>MCDS/MII/MLT(</a:t>
                      </a:r>
                      <a:r>
                        <a:rPr lang="en-US" dirty="0" err="1" smtClean="0"/>
                        <a:t>Rsrch</a:t>
                      </a:r>
                      <a:r>
                        <a:rPr lang="en-US" dirty="0" smtClean="0"/>
                        <a:t>)</a:t>
                      </a:r>
                      <a:endParaRPr lang="en-US" dirty="0"/>
                    </a:p>
                  </a:txBody>
                  <a:tcPr/>
                </a:tc>
                <a:tc>
                  <a:txBody>
                    <a:bodyPr/>
                    <a:lstStyle/>
                    <a:p>
                      <a:r>
                        <a:rPr lang="en-US" dirty="0" smtClean="0"/>
                        <a:t>1-2</a:t>
                      </a:r>
                      <a:endParaRPr lang="en-US" dirty="0"/>
                    </a:p>
                  </a:txBody>
                  <a:tcPr/>
                </a:tc>
                <a:tc>
                  <a:txBody>
                    <a:bodyPr/>
                    <a:lstStyle/>
                    <a:p>
                      <a:r>
                        <a:rPr lang="en-US" dirty="0" smtClean="0"/>
                        <a:t>CS</a:t>
                      </a:r>
                      <a:endParaRPr lang="en-US" dirty="0"/>
                    </a:p>
                  </a:txBody>
                  <a:tcPr/>
                </a:tc>
                <a:tc>
                  <a:txBody>
                    <a:bodyPr/>
                    <a:lstStyle/>
                    <a:p>
                      <a:r>
                        <a:rPr lang="en-US" dirty="0" smtClean="0"/>
                        <a:t>SE /PhD</a:t>
                      </a:r>
                      <a:endParaRPr lang="en-US" dirty="0"/>
                    </a:p>
                  </a:txBody>
                  <a:tcPr/>
                </a:tc>
              </a:tr>
              <a:tr h="433519">
                <a:tc>
                  <a:txBody>
                    <a:bodyPr/>
                    <a:lstStyle/>
                    <a:p>
                      <a:r>
                        <a:rPr lang="en-US" dirty="0" smtClean="0"/>
                        <a:t>HCII</a:t>
                      </a:r>
                      <a:endParaRPr lang="en-US" dirty="0"/>
                    </a:p>
                  </a:txBody>
                  <a:tcPr/>
                </a:tc>
                <a:tc>
                  <a:txBody>
                    <a:bodyPr/>
                    <a:lstStyle/>
                    <a:p>
                      <a:r>
                        <a:rPr lang="en-US" dirty="0" smtClean="0"/>
                        <a:t>M</a:t>
                      </a:r>
                      <a:r>
                        <a:rPr lang="en-US" baseline="0" dirty="0" smtClean="0"/>
                        <a:t> Education Tech</a:t>
                      </a:r>
                      <a:endParaRPr lang="en-US" dirty="0"/>
                    </a:p>
                  </a:txBody>
                  <a:tcPr/>
                </a:tc>
                <a:tc>
                  <a:txBody>
                    <a:bodyPr/>
                    <a:lstStyle/>
                    <a:p>
                      <a:r>
                        <a:rPr lang="en-US" dirty="0" smtClean="0"/>
                        <a:t>1</a:t>
                      </a:r>
                      <a:endParaRPr lang="en-US" dirty="0"/>
                    </a:p>
                  </a:txBody>
                  <a:tcPr/>
                </a:tc>
                <a:tc>
                  <a:txBody>
                    <a:bodyPr/>
                    <a:lstStyle/>
                    <a:p>
                      <a:r>
                        <a:rPr lang="en-US" dirty="0" err="1" smtClean="0"/>
                        <a:t>Pysch</a:t>
                      </a:r>
                      <a:r>
                        <a:rPr lang="en-US" dirty="0" smtClean="0"/>
                        <a:t>/Ed/Cs/…</a:t>
                      </a:r>
                      <a:endParaRPr lang="en-US" dirty="0"/>
                    </a:p>
                  </a:txBody>
                  <a:tcPr/>
                </a:tc>
                <a:tc>
                  <a:txBody>
                    <a:bodyPr/>
                    <a:lstStyle/>
                    <a:p>
                      <a:r>
                        <a:rPr lang="en-US" dirty="0" smtClean="0"/>
                        <a:t>Diverse</a:t>
                      </a:r>
                      <a:endParaRPr lang="en-US" dirty="0"/>
                    </a:p>
                  </a:txBody>
                  <a:tcPr/>
                </a:tc>
              </a:tr>
              <a:tr h="433519">
                <a:tc>
                  <a:txBody>
                    <a:bodyPr/>
                    <a:lstStyle/>
                    <a:p>
                      <a:r>
                        <a:rPr lang="en-US" dirty="0" smtClean="0"/>
                        <a:t>MLD</a:t>
                      </a:r>
                      <a:endParaRPr lang="en-US" dirty="0"/>
                    </a:p>
                  </a:txBody>
                  <a:tcPr/>
                </a:tc>
                <a:tc>
                  <a:txBody>
                    <a:bodyPr/>
                    <a:lstStyle/>
                    <a:p>
                      <a:r>
                        <a:rPr lang="en-US" dirty="0" smtClean="0"/>
                        <a:t>MML (coursework only)</a:t>
                      </a:r>
                      <a:endParaRPr lang="en-US" dirty="0"/>
                    </a:p>
                  </a:txBody>
                  <a:tcPr/>
                </a:tc>
                <a:tc>
                  <a:txBody>
                    <a:bodyPr/>
                    <a:lstStyle/>
                    <a:p>
                      <a:r>
                        <a:rPr lang="en-US" dirty="0" smtClean="0"/>
                        <a:t>1.5</a:t>
                      </a:r>
                      <a:endParaRPr lang="en-US" dirty="0"/>
                    </a:p>
                  </a:txBody>
                  <a:tcPr/>
                </a:tc>
                <a:tc>
                  <a:txBody>
                    <a:bodyPr/>
                    <a:lstStyle/>
                    <a:p>
                      <a:r>
                        <a:rPr lang="en-US" dirty="0" smtClean="0"/>
                        <a:t>CS/Stats</a:t>
                      </a:r>
                      <a:endParaRPr lang="en-US" dirty="0"/>
                    </a:p>
                  </a:txBody>
                  <a:tcPr/>
                </a:tc>
                <a:tc>
                  <a:txBody>
                    <a:bodyPr/>
                    <a:lstStyle/>
                    <a:p>
                      <a:r>
                        <a:rPr lang="en-US" dirty="0" smtClean="0"/>
                        <a:t>SE/Finance/PhD</a:t>
                      </a:r>
                      <a:endParaRPr lang="en-US" dirty="0"/>
                    </a:p>
                  </a:txBody>
                  <a:tcPr/>
                </a:tc>
              </a:tr>
              <a:tr h="433519">
                <a:tc>
                  <a:txBody>
                    <a:bodyPr/>
                    <a:lstStyle/>
                    <a:p>
                      <a:r>
                        <a:rPr lang="en-US" dirty="0" smtClean="0"/>
                        <a:t>Dept. Stats</a:t>
                      </a:r>
                      <a:endParaRPr lang="en-US" dirty="0"/>
                    </a:p>
                  </a:txBody>
                  <a:tcPr/>
                </a:tc>
                <a:tc>
                  <a:txBody>
                    <a:bodyPr/>
                    <a:lstStyle/>
                    <a:p>
                      <a:r>
                        <a:rPr lang="en-US" dirty="0" smtClean="0"/>
                        <a:t>M in Statistical Practice</a:t>
                      </a:r>
                      <a:endParaRPr lang="en-US" dirty="0"/>
                    </a:p>
                  </a:txBody>
                  <a:tcPr/>
                </a:tc>
                <a:tc>
                  <a:txBody>
                    <a:bodyPr/>
                    <a:lstStyle/>
                    <a:p>
                      <a:r>
                        <a:rPr lang="en-US" dirty="0" smtClean="0"/>
                        <a:t>1</a:t>
                      </a:r>
                      <a:endParaRPr lang="en-US" dirty="0"/>
                    </a:p>
                  </a:txBody>
                  <a:tcPr/>
                </a:tc>
                <a:tc>
                  <a:txBody>
                    <a:bodyPr/>
                    <a:lstStyle/>
                    <a:p>
                      <a:r>
                        <a:rPr lang="en-US" dirty="0" smtClean="0"/>
                        <a:t>Math/Stats</a:t>
                      </a:r>
                      <a:endParaRPr lang="en-US" dirty="0"/>
                    </a:p>
                  </a:txBody>
                  <a:tcPr/>
                </a:tc>
                <a:tc>
                  <a:txBody>
                    <a:bodyPr/>
                    <a:lstStyle/>
                    <a:p>
                      <a:r>
                        <a:rPr lang="en-US" dirty="0" smtClean="0"/>
                        <a:t>Consulting/Finance/Marketing</a:t>
                      </a:r>
                      <a:endParaRPr lang="en-US" dirty="0"/>
                    </a:p>
                  </a:txBody>
                  <a:tcPr/>
                </a:tc>
              </a:tr>
            </a:tbl>
          </a:graphicData>
        </a:graphic>
      </p:graphicFrame>
    </p:spTree>
    <p:extLst>
      <p:ext uri="{BB962C8B-B14F-4D97-AF65-F5344CB8AC3E}">
        <p14:creationId xmlns:p14="http://schemas.microsoft.com/office/powerpoint/2010/main" val="85004194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7</a:t>
            </a:fld>
            <a:endParaRPr lang="en-US" dirty="0"/>
          </a:p>
        </p:txBody>
      </p:sp>
      <p:sp>
        <p:nvSpPr>
          <p:cNvPr id="8" name="Content Placeholder 7"/>
          <p:cNvSpPr>
            <a:spLocks noGrp="1"/>
          </p:cNvSpPr>
          <p:nvPr>
            <p:ph idx="14"/>
          </p:nvPr>
        </p:nvSpPr>
        <p:spPr>
          <a:xfrm>
            <a:off x="4405847" y="1313246"/>
            <a:ext cx="4987604" cy="4379976"/>
          </a:xfrm>
        </p:spPr>
        <p:txBody>
          <a:bodyPr/>
          <a:lstStyle/>
          <a:p>
            <a:pPr marL="0" indent="0">
              <a:buNone/>
            </a:pPr>
            <a:r>
              <a:rPr lang="en-US" sz="1300" dirty="0" smtClean="0"/>
              <a:t>11675 Big </a:t>
            </a:r>
            <a:r>
              <a:rPr lang="en-US" sz="1300" dirty="0"/>
              <a:t>Data Systems for Biotechnology </a:t>
            </a:r>
            <a:r>
              <a:rPr lang="en-US" sz="1300" dirty="0" smtClean="0"/>
              <a:t>( [</a:t>
            </a:r>
            <a:r>
              <a:rPr lang="en-US" sz="1300" dirty="0"/>
              <a:t>S14], Vu [F13]; LTI)</a:t>
            </a:r>
          </a:p>
          <a:p>
            <a:pPr marL="0" indent="0">
              <a:buNone/>
            </a:pPr>
            <a:r>
              <a:rPr lang="en-US" sz="1300" dirty="0" smtClean="0"/>
              <a:t>10605 Machine </a:t>
            </a:r>
            <a:r>
              <a:rPr lang="en-US" sz="1300" dirty="0"/>
              <a:t>Learning with Large Datasets </a:t>
            </a:r>
            <a:r>
              <a:rPr lang="en-US" sz="1300" dirty="0" smtClean="0"/>
              <a:t>( [</a:t>
            </a:r>
            <a:r>
              <a:rPr lang="en-US" sz="1300" dirty="0"/>
              <a:t>S14]; Machine Learning)</a:t>
            </a:r>
          </a:p>
          <a:p>
            <a:pPr marL="0" indent="0">
              <a:buNone/>
            </a:pPr>
            <a:r>
              <a:rPr lang="en-US" sz="1300" dirty="0" smtClean="0"/>
              <a:t>91801 Data </a:t>
            </a:r>
            <a:r>
              <a:rPr lang="en-US" sz="1300" dirty="0"/>
              <a:t>Analysis for Managers </a:t>
            </a:r>
            <a:r>
              <a:rPr lang="en-US" sz="1300" dirty="0" smtClean="0"/>
              <a:t>( [</a:t>
            </a:r>
            <a:r>
              <a:rPr lang="en-US" sz="1300" dirty="0"/>
              <a:t>S14</a:t>
            </a:r>
            <a:r>
              <a:rPr lang="en-US" sz="1300" dirty="0" smtClean="0"/>
              <a:t>][</a:t>
            </a:r>
            <a:r>
              <a:rPr lang="en-US" sz="1300" dirty="0"/>
              <a:t>F13]; Public Management)</a:t>
            </a:r>
          </a:p>
          <a:p>
            <a:pPr marL="0" indent="0">
              <a:buNone/>
            </a:pPr>
            <a:r>
              <a:rPr lang="en-US" sz="1300" dirty="0" smtClean="0"/>
              <a:t>90866 Large </a:t>
            </a:r>
            <a:r>
              <a:rPr lang="en-US" sz="1300" dirty="0"/>
              <a:t>Scale Data Analysis for Public Policy </a:t>
            </a:r>
            <a:r>
              <a:rPr lang="en-US" sz="1300" dirty="0" smtClean="0"/>
              <a:t>( [</a:t>
            </a:r>
            <a:r>
              <a:rPr lang="en-US" sz="1300" dirty="0"/>
              <a:t>S14]; Public Policy &amp; </a:t>
            </a:r>
            <a:r>
              <a:rPr lang="en-US" sz="1300" dirty="0" err="1"/>
              <a:t>Mgmt</a:t>
            </a:r>
            <a:r>
              <a:rPr lang="en-US" sz="1300" dirty="0"/>
              <a:t>)</a:t>
            </a:r>
          </a:p>
          <a:p>
            <a:pPr marL="0" indent="0">
              <a:buNone/>
            </a:pPr>
            <a:r>
              <a:rPr lang="en-US" sz="1300" dirty="0"/>
              <a:t>36402/</a:t>
            </a:r>
            <a:r>
              <a:rPr lang="en-US" sz="1300" dirty="0" smtClean="0"/>
              <a:t>36608 Advanced </a:t>
            </a:r>
            <a:r>
              <a:rPr lang="en-US" sz="1300" dirty="0"/>
              <a:t>Methods for Data Analysis </a:t>
            </a:r>
            <a:r>
              <a:rPr lang="en-US" sz="1300" dirty="0" smtClean="0"/>
              <a:t>([</a:t>
            </a:r>
            <a:r>
              <a:rPr lang="en-US" sz="1300" dirty="0"/>
              <a:t>S14]; Statistics)</a:t>
            </a:r>
          </a:p>
          <a:p>
            <a:pPr marL="0" indent="0">
              <a:buNone/>
            </a:pPr>
            <a:r>
              <a:rPr lang="en-US" sz="1300" dirty="0" smtClean="0"/>
              <a:t>36601 Perspectives </a:t>
            </a:r>
            <a:r>
              <a:rPr lang="en-US" sz="1300" dirty="0"/>
              <a:t>in Data Science I </a:t>
            </a:r>
            <a:r>
              <a:rPr lang="en-US" sz="1300" dirty="0" smtClean="0"/>
              <a:t>([</a:t>
            </a:r>
            <a:r>
              <a:rPr lang="en-US" sz="1300" dirty="0"/>
              <a:t>F13]; Statistics)</a:t>
            </a:r>
          </a:p>
          <a:p>
            <a:pPr marL="0" indent="0">
              <a:buNone/>
            </a:pPr>
            <a:r>
              <a:rPr lang="en-US" sz="1300" dirty="0" smtClean="0"/>
              <a:t>36602 Perspectives </a:t>
            </a:r>
            <a:r>
              <a:rPr lang="en-US" sz="1300" dirty="0"/>
              <a:t>in Data Science II </a:t>
            </a:r>
            <a:r>
              <a:rPr lang="en-US" sz="1300" dirty="0" smtClean="0"/>
              <a:t>([</a:t>
            </a:r>
            <a:r>
              <a:rPr lang="en-US" sz="1300" dirty="0"/>
              <a:t>S14]; Statistics)</a:t>
            </a:r>
          </a:p>
          <a:p>
            <a:pPr marL="0" indent="0">
              <a:buNone/>
            </a:pPr>
            <a:r>
              <a:rPr lang="en-US" sz="1300" dirty="0" smtClean="0"/>
              <a:t>36618 Topic </a:t>
            </a:r>
            <a:r>
              <a:rPr lang="en-US" sz="1300" dirty="0"/>
              <a:t>in Data Analysis </a:t>
            </a:r>
            <a:r>
              <a:rPr lang="en-US" sz="1300" dirty="0" smtClean="0"/>
              <a:t> [</a:t>
            </a:r>
            <a:r>
              <a:rPr lang="en-US" sz="1300" dirty="0"/>
              <a:t>S14]; Statistics)</a:t>
            </a:r>
          </a:p>
          <a:p>
            <a:pPr marL="0" indent="0">
              <a:buNone/>
            </a:pPr>
            <a:r>
              <a:rPr lang="en-US" sz="1300" dirty="0" smtClean="0"/>
              <a:t>36757 Advanced </a:t>
            </a:r>
            <a:r>
              <a:rPr lang="en-US" sz="1300" dirty="0"/>
              <a:t>Data Analysis I </a:t>
            </a:r>
            <a:r>
              <a:rPr lang="en-US" sz="1300" dirty="0" smtClean="0"/>
              <a:t>([</a:t>
            </a:r>
            <a:r>
              <a:rPr lang="en-US" sz="1300" dirty="0"/>
              <a:t>S14]; Statistics)</a:t>
            </a:r>
          </a:p>
          <a:p>
            <a:pPr marL="0" indent="0">
              <a:buNone/>
            </a:pPr>
            <a:r>
              <a:rPr lang="en-US" sz="1300" dirty="0" smtClean="0"/>
              <a:t>36758 Advanced </a:t>
            </a:r>
            <a:r>
              <a:rPr lang="en-US" sz="1300" dirty="0"/>
              <a:t>Data Analysis II </a:t>
            </a:r>
            <a:r>
              <a:rPr lang="en-US" sz="1300" dirty="0" smtClean="0"/>
              <a:t>([</a:t>
            </a:r>
            <a:r>
              <a:rPr lang="en-US" sz="1300" dirty="0"/>
              <a:t>F13]; Statistics)</a:t>
            </a:r>
          </a:p>
          <a:p>
            <a:pPr marL="0" indent="0">
              <a:buNone/>
            </a:pPr>
            <a:r>
              <a:rPr lang="en-US" sz="1300" dirty="0" smtClean="0"/>
              <a:t>45851 Data </a:t>
            </a:r>
            <a:r>
              <a:rPr lang="en-US" sz="1300" dirty="0"/>
              <a:t>Mining </a:t>
            </a:r>
            <a:r>
              <a:rPr lang="en-US" sz="1300" dirty="0" smtClean="0"/>
              <a:t>([</a:t>
            </a:r>
            <a:r>
              <a:rPr lang="en-US" sz="1300" dirty="0"/>
              <a:t>S14]; </a:t>
            </a:r>
            <a:r>
              <a:rPr lang="en-US" sz="1300" dirty="0" err="1"/>
              <a:t>Tepper</a:t>
            </a:r>
            <a:r>
              <a:rPr lang="en-US" sz="1300" dirty="0"/>
              <a:t>)</a:t>
            </a:r>
          </a:p>
          <a:p>
            <a:pPr marL="0" indent="0">
              <a:buNone/>
            </a:pPr>
            <a:r>
              <a:rPr lang="en-US" sz="1300" dirty="0"/>
              <a:t>45980	Big Data </a:t>
            </a:r>
            <a:r>
              <a:rPr lang="en-US" sz="1300" dirty="0" smtClean="0"/>
              <a:t>( [</a:t>
            </a:r>
            <a:r>
              <a:rPr lang="en-US" sz="1300" dirty="0"/>
              <a:t>S14]; </a:t>
            </a:r>
            <a:r>
              <a:rPr lang="en-US" sz="1300" dirty="0" err="1"/>
              <a:t>Tepper</a:t>
            </a:r>
            <a:r>
              <a:rPr lang="en-US" sz="1300" dirty="0"/>
              <a:t>)</a:t>
            </a:r>
          </a:p>
          <a:p>
            <a:pPr marL="0" indent="0">
              <a:buNone/>
            </a:pPr>
            <a:r>
              <a:rPr lang="en-US" sz="1300" dirty="0"/>
              <a:t>05434	Machine Learning in Practice </a:t>
            </a:r>
            <a:r>
              <a:rPr lang="en-US" sz="1300" dirty="0" smtClean="0"/>
              <a:t>( [</a:t>
            </a:r>
            <a:r>
              <a:rPr lang="en-US" sz="1300" dirty="0"/>
              <a:t>S14 &amp; F13]; HCI)</a:t>
            </a:r>
          </a:p>
          <a:p>
            <a:pPr marL="0" indent="0">
              <a:buNone/>
            </a:pPr>
            <a:r>
              <a:rPr lang="en-US" sz="1300" dirty="0"/>
              <a:t>05839	The Data Pipeline: Collecting and Using Data for Interactive Systems </a:t>
            </a:r>
            <a:r>
              <a:rPr lang="en-US" sz="1300" dirty="0" smtClean="0"/>
              <a:t>([</a:t>
            </a:r>
            <a:r>
              <a:rPr lang="en-US" sz="1300" dirty="0"/>
              <a:t>S14]; HCI)</a:t>
            </a:r>
          </a:p>
          <a:p>
            <a:pPr marL="0" indent="0">
              <a:buNone/>
            </a:pPr>
            <a:r>
              <a:rPr lang="en-US" sz="1300" dirty="0"/>
              <a:t>12740	Data Acquisition </a:t>
            </a:r>
            <a:r>
              <a:rPr lang="en-US" sz="1300" dirty="0" smtClean="0"/>
              <a:t>([</a:t>
            </a:r>
            <a:r>
              <a:rPr lang="en-US" sz="1300" dirty="0"/>
              <a:t>F13]; CEE)</a:t>
            </a:r>
          </a:p>
          <a:p>
            <a:pPr marL="0" indent="0">
              <a:buNone/>
            </a:pPr>
            <a:r>
              <a:rPr lang="en-US" sz="1300" dirty="0"/>
              <a:t>12741	Data Management </a:t>
            </a:r>
            <a:r>
              <a:rPr lang="en-US" sz="1300" dirty="0" smtClean="0"/>
              <a:t>( [</a:t>
            </a:r>
            <a:r>
              <a:rPr lang="en-US" sz="1300" dirty="0"/>
              <a:t>F13]; CEE)</a:t>
            </a:r>
          </a:p>
          <a:p>
            <a:endParaRPr lang="en-US" sz="1300" dirty="0"/>
          </a:p>
        </p:txBody>
      </p:sp>
      <p:sp>
        <p:nvSpPr>
          <p:cNvPr id="3" name="Content Placeholder 2"/>
          <p:cNvSpPr>
            <a:spLocks noGrp="1"/>
          </p:cNvSpPr>
          <p:nvPr>
            <p:ph idx="13"/>
          </p:nvPr>
        </p:nvSpPr>
        <p:spPr>
          <a:xfrm>
            <a:off x="181419" y="1333397"/>
            <a:ext cx="4056478" cy="5413967"/>
          </a:xfrm>
        </p:spPr>
        <p:txBody>
          <a:bodyPr/>
          <a:lstStyle/>
          <a:p>
            <a:pPr marL="0" indent="0">
              <a:buNone/>
            </a:pPr>
            <a:r>
              <a:rPr lang="en-US" sz="1300" dirty="0"/>
              <a:t>70455	Modern Data Management </a:t>
            </a:r>
            <a:r>
              <a:rPr lang="en-US" sz="1300" dirty="0" smtClean="0"/>
              <a:t>([</a:t>
            </a:r>
            <a:r>
              <a:rPr lang="en-US" sz="1300" dirty="0"/>
              <a:t>S14]; Business Administration)</a:t>
            </a:r>
          </a:p>
          <a:p>
            <a:pPr marL="0" indent="0">
              <a:buNone/>
            </a:pPr>
            <a:r>
              <a:rPr lang="en-US" sz="1300" dirty="0"/>
              <a:t>19704	Applied Data Analysis </a:t>
            </a:r>
            <a:r>
              <a:rPr lang="en-US" sz="1300" dirty="0" smtClean="0"/>
              <a:t>( [</a:t>
            </a:r>
            <a:r>
              <a:rPr lang="en-US" sz="1300" dirty="0"/>
              <a:t>S14]; EPP)</a:t>
            </a:r>
          </a:p>
          <a:p>
            <a:pPr marL="0" indent="0">
              <a:buNone/>
            </a:pPr>
            <a:r>
              <a:rPr lang="en-US" sz="1300" dirty="0"/>
              <a:t>67362	Big Data Analytics </a:t>
            </a:r>
            <a:r>
              <a:rPr lang="en-US" sz="1300" dirty="0" smtClean="0"/>
              <a:t>([</a:t>
            </a:r>
            <a:r>
              <a:rPr lang="en-US" sz="1300" dirty="0"/>
              <a:t>S14]; H&amp;SS Information Systems)</a:t>
            </a:r>
          </a:p>
          <a:p>
            <a:pPr marL="0" indent="0">
              <a:buNone/>
            </a:pPr>
            <a:r>
              <a:rPr lang="en-US" sz="1300" dirty="0"/>
              <a:t>95791	Data Mining </a:t>
            </a:r>
            <a:r>
              <a:rPr lang="en-US" sz="1300" dirty="0" smtClean="0"/>
              <a:t>([</a:t>
            </a:r>
            <a:r>
              <a:rPr lang="en-US" sz="1300" dirty="0"/>
              <a:t>F13 &amp; S14]; IS school of IS &amp; </a:t>
            </a:r>
            <a:r>
              <a:rPr lang="en-US" sz="1300" dirty="0" err="1"/>
              <a:t>Mgmt</a:t>
            </a:r>
            <a:r>
              <a:rPr lang="en-US" sz="1300" dirty="0"/>
              <a:t>)</a:t>
            </a:r>
          </a:p>
          <a:p>
            <a:pPr marL="0" indent="0">
              <a:buNone/>
            </a:pPr>
            <a:r>
              <a:rPr lang="en-US" sz="1300" dirty="0"/>
              <a:t>95868	Exploring and Visualizing Data </a:t>
            </a:r>
            <a:r>
              <a:rPr lang="en-US" sz="1300" dirty="0" smtClean="0"/>
              <a:t>([</a:t>
            </a:r>
            <a:r>
              <a:rPr lang="en-US" sz="1300" dirty="0"/>
              <a:t>S14]; IS school of IS &amp; </a:t>
            </a:r>
            <a:r>
              <a:rPr lang="en-US" sz="1300" dirty="0" err="1"/>
              <a:t>Mgmt</a:t>
            </a:r>
            <a:r>
              <a:rPr lang="en-US" sz="1300" dirty="0"/>
              <a:t>)</a:t>
            </a:r>
          </a:p>
          <a:p>
            <a:pPr marL="0" indent="0">
              <a:buNone/>
            </a:pPr>
            <a:r>
              <a:rPr lang="en-US" sz="1300" dirty="0"/>
              <a:t>08741	Seminar in Data Science </a:t>
            </a:r>
            <a:r>
              <a:rPr lang="en-US" sz="1300" dirty="0" smtClean="0"/>
              <a:t>( [</a:t>
            </a:r>
            <a:r>
              <a:rPr lang="en-US" sz="1300" dirty="0"/>
              <a:t>F13 &amp; S14]; Institute for Software Research)</a:t>
            </a:r>
          </a:p>
          <a:p>
            <a:pPr marL="0" indent="0">
              <a:buNone/>
            </a:pPr>
            <a:r>
              <a:rPr lang="en-US" sz="1300" dirty="0"/>
              <a:t>08711	Data Mining, CRM </a:t>
            </a:r>
            <a:r>
              <a:rPr lang="en-US" sz="1300" dirty="0" smtClean="0"/>
              <a:t>([</a:t>
            </a:r>
            <a:r>
              <a:rPr lang="en-US" sz="1300" dirty="0"/>
              <a:t>F13 &amp; S14]; Institute for Software Research)</a:t>
            </a:r>
          </a:p>
          <a:p>
            <a:pPr marL="0" indent="0">
              <a:buNone/>
            </a:pPr>
            <a:r>
              <a:rPr lang="en-US" sz="1300" dirty="0"/>
              <a:t>08749	Data Science Systems Capstone </a:t>
            </a:r>
            <a:r>
              <a:rPr lang="en-US" sz="1300" dirty="0" smtClean="0"/>
              <a:t>([</a:t>
            </a:r>
            <a:r>
              <a:rPr lang="en-US" sz="1300" dirty="0"/>
              <a:t>F13]; Institute for Software Research)</a:t>
            </a:r>
          </a:p>
          <a:p>
            <a:pPr marL="0" indent="0">
              <a:buNone/>
            </a:pPr>
            <a:r>
              <a:rPr lang="en-US" sz="1300" dirty="0"/>
              <a:t>15648	Studio in Big Data Systems </a:t>
            </a:r>
            <a:r>
              <a:rPr lang="en-US" sz="1300" dirty="0" smtClean="0"/>
              <a:t>([</a:t>
            </a:r>
            <a:r>
              <a:rPr lang="en-US" sz="1300" dirty="0"/>
              <a:t>S14]; Computer Science)</a:t>
            </a:r>
          </a:p>
          <a:p>
            <a:pPr marL="0" indent="0">
              <a:buNone/>
            </a:pPr>
            <a:r>
              <a:rPr lang="en-US" sz="1300" dirty="0"/>
              <a:t>15649	Seminar Data Systems </a:t>
            </a:r>
            <a:r>
              <a:rPr lang="en-US" sz="1300" dirty="0" smtClean="0"/>
              <a:t>([</a:t>
            </a:r>
            <a:r>
              <a:rPr lang="en-US" sz="1300" dirty="0"/>
              <a:t>S14]; Computer Science)</a:t>
            </a:r>
          </a:p>
          <a:p>
            <a:pPr marL="0" indent="0">
              <a:buNone/>
            </a:pPr>
            <a:r>
              <a:rPr lang="en-US" sz="1300" dirty="0" smtClean="0"/>
              <a:t>15826	Multimedia </a:t>
            </a:r>
            <a:r>
              <a:rPr lang="en-US" sz="1300" dirty="0"/>
              <a:t>Databases and </a:t>
            </a:r>
            <a:r>
              <a:rPr lang="en-US" sz="1300" dirty="0" err="1"/>
              <a:t>Datamining</a:t>
            </a:r>
            <a:r>
              <a:rPr lang="en-US" sz="1300" dirty="0"/>
              <a:t> </a:t>
            </a:r>
            <a:r>
              <a:rPr lang="en-US" sz="1300" dirty="0" smtClean="0"/>
              <a:t>([</a:t>
            </a:r>
            <a:r>
              <a:rPr lang="en-US" sz="1300" dirty="0"/>
              <a:t>F13]; Computer Science</a:t>
            </a:r>
            <a:r>
              <a:rPr lang="en-US" sz="1300" dirty="0" smtClean="0"/>
              <a:t>)</a:t>
            </a:r>
          </a:p>
          <a:p>
            <a:pPr marL="0" indent="0">
              <a:buNone/>
            </a:pPr>
            <a:r>
              <a:rPr lang="en-US" sz="1300" dirty="0"/>
              <a:t>94832 Business Intelligence &amp; Data Mining SAS ([S14] &amp; Li [F13]; Heinz [S])</a:t>
            </a:r>
          </a:p>
          <a:p>
            <a:pPr marL="0" indent="0">
              <a:buNone/>
            </a:pPr>
            <a:endParaRPr lang="en-US" sz="1300" dirty="0"/>
          </a:p>
        </p:txBody>
      </p:sp>
      <p:sp>
        <p:nvSpPr>
          <p:cNvPr id="7" name="Title 6"/>
          <p:cNvSpPr>
            <a:spLocks noGrp="1"/>
          </p:cNvSpPr>
          <p:nvPr>
            <p:ph type="title"/>
          </p:nvPr>
        </p:nvSpPr>
        <p:spPr/>
        <p:txBody>
          <a:bodyPr/>
          <a:lstStyle/>
          <a:p>
            <a:r>
              <a:rPr lang="en-US" dirty="0" smtClean="0"/>
              <a:t>Sampling of courses at CMU</a:t>
            </a:r>
            <a:endParaRPr lang="en-US" dirty="0"/>
          </a:p>
        </p:txBody>
      </p:sp>
    </p:spTree>
    <p:extLst>
      <p:ext uri="{BB962C8B-B14F-4D97-AF65-F5344CB8AC3E}">
        <p14:creationId xmlns:p14="http://schemas.microsoft.com/office/powerpoint/2010/main" val="121492713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Courses in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8</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18336404"/>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1782725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Jen’s Profile</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2/14/15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9</a:t>
            </a:fld>
            <a:endParaRPr lang="en-US" dirty="0"/>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037951493"/>
              </p:ext>
            </p:extLst>
          </p:nvPr>
        </p:nvGraphicFramePr>
        <p:xfrm>
          <a:off x="1128713" y="1847850"/>
          <a:ext cx="7048500" cy="43799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613049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4651</TotalTime>
  <Words>2267</Words>
  <Application>Microsoft Macintosh PowerPoint</Application>
  <PresentationFormat>On-screen Show (4:3)</PresentationFormat>
  <Paragraphs>496</Paragraphs>
  <Slides>54</Slides>
  <Notes>18</Notes>
  <HiddenSlides>0</HiddenSlides>
  <MMClips>0</MMClips>
  <ScaleCrop>false</ScaleCrop>
  <HeadingPairs>
    <vt:vector size="4" baseType="variant">
      <vt:variant>
        <vt:lpstr>Theme</vt:lpstr>
      </vt:variant>
      <vt:variant>
        <vt:i4>1</vt:i4>
      </vt:variant>
      <vt:variant>
        <vt:lpstr>Slide Titles</vt:lpstr>
      </vt:variant>
      <vt:variant>
        <vt:i4>54</vt:i4>
      </vt:variant>
    </vt:vector>
  </HeadingPairs>
  <TitlesOfParts>
    <vt:vector size="55" baseType="lpstr">
      <vt:lpstr>Office Theme</vt:lpstr>
      <vt:lpstr>PowerPoint Presentation</vt:lpstr>
      <vt:lpstr>Goals</vt:lpstr>
      <vt:lpstr>Lest there be any confusion</vt:lpstr>
      <vt:lpstr>Lest there be any confusion</vt:lpstr>
      <vt:lpstr>Stay in the room if you want to</vt:lpstr>
      <vt:lpstr>Data Related degrees at CMU</vt:lpstr>
      <vt:lpstr>Sampling of courses at CMU</vt:lpstr>
      <vt:lpstr>The Courses in Profile</vt:lpstr>
      <vt:lpstr>Jen’s Profile</vt:lpstr>
      <vt:lpstr>Think Skills Not Area</vt:lpstr>
      <vt:lpstr>What’s your profile?</vt:lpstr>
      <vt:lpstr>What is the Data Pipeline?</vt:lpstr>
      <vt:lpstr>Example: Mobile data collection; Identifying activity</vt:lpstr>
      <vt:lpstr>What is the Data Pipeline?</vt:lpstr>
      <vt:lpstr>It’s not all about data…</vt:lpstr>
      <vt:lpstr>It’s not all about data…</vt:lpstr>
      <vt:lpstr>What is the Data Pipeline?</vt:lpstr>
      <vt:lpstr>Can you trust your data?</vt:lpstr>
      <vt:lpstr>Four C’s of Data Quality</vt:lpstr>
      <vt:lpstr>What is the Data Pipeline?</vt:lpstr>
      <vt:lpstr>PowerPoint Presentation</vt:lpstr>
      <vt:lpstr>Query Dependent Coloring</vt:lpstr>
      <vt:lpstr>Characterizing Performance: Slipping</vt:lpstr>
      <vt:lpstr>What is the Data Pipeline?</vt:lpstr>
      <vt:lpstr>Success – user learned something</vt:lpstr>
      <vt:lpstr>A full data pipeline</vt:lpstr>
      <vt:lpstr>Where are end users implicated?</vt:lpstr>
      <vt:lpstr>Where are end users implicated?</vt:lpstr>
      <vt:lpstr>Where are end users implicated?</vt:lpstr>
      <vt:lpstr>Where are end users (and HCI) implicated?</vt:lpstr>
      <vt:lpstr>Administrata</vt:lpstr>
      <vt:lpstr>Administrata</vt:lpstr>
      <vt:lpstr>Byte1 (Due Monday)</vt:lpstr>
      <vt:lpstr>Byte 2</vt:lpstr>
      <vt:lpstr>Byte 3</vt:lpstr>
      <vt:lpstr>Example: yanan-byte3-beta3.appspot.com </vt:lpstr>
      <vt:lpstr>Byte 4: Choice  (Mobile Data or Map Data)</vt:lpstr>
      <vt:lpstr>Example: psureshk-byte4.appspot.com </vt:lpstr>
      <vt:lpstr>Byte 5: Stats &amp; ML</vt:lpstr>
      <vt:lpstr>Byte 6: Work with large data</vt:lpstr>
      <vt:lpstr>Example: jianf-byte6.appspot.com</vt:lpstr>
      <vt:lpstr>Administrata</vt:lpstr>
      <vt:lpstr>Project 1</vt:lpstr>
      <vt:lpstr>Example: jianf-proj1.appspot.com </vt:lpstr>
      <vt:lpstr>Final Project:</vt:lpstr>
      <vt:lpstr>Example: svijayap-project.appspot.com</vt:lpstr>
      <vt:lpstr>Administrata</vt:lpstr>
      <vt:lpstr>Grading</vt:lpstr>
      <vt:lpstr>Pre-requisites</vt:lpstr>
      <vt:lpstr>Other details</vt:lpstr>
      <vt:lpstr>Recommended Texts</vt:lpstr>
      <vt:lpstr>More books to  consider</vt:lpstr>
      <vt:lpstr>Where to find the class</vt:lpstr>
      <vt:lpstr>Where to find 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Jennifer Mankoff</cp:lastModifiedBy>
  <cp:revision>257</cp:revision>
  <cp:lastPrinted>2014-12-21T16:38:34Z</cp:lastPrinted>
  <dcterms:created xsi:type="dcterms:W3CDTF">2013-10-07T16:54:34Z</dcterms:created>
  <dcterms:modified xsi:type="dcterms:W3CDTF">2015-02-15T03:27:05Z</dcterms:modified>
</cp:coreProperties>
</file>

<file path=docProps/thumbnail.jpeg>
</file>